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english-heritage.org.uk/visit/places/stoney-littleton-long-barrow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98525"/>
            <a:ext cx="4422600" cy="15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Stoney Littleton Walk Longbarrow           </a:t>
            </a:r>
            <a:r>
              <a:rPr lang="en-GB">
                <a:solidFill>
                  <a:srgbClr val="000000"/>
                </a:solidFill>
              </a:rPr>
              <a:t>Yesterday we all went on a long walk from our school to Stoney Littleton Longbarrow. You can find out all about it here</a:t>
            </a:r>
            <a:r>
              <a:rPr lang="en-GB"/>
              <a:t>. 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3"/>
              </a:rPr>
              <a:t>Stoney Littleton Long Barrow</a:t>
            </a:r>
            <a:r>
              <a:rPr lang="en-GB"/>
              <a:t>                                                   </a:t>
            </a:r>
            <a:r>
              <a:rPr lang="en-GB">
                <a:solidFill>
                  <a:schemeClr val="dk1"/>
                </a:solidFill>
              </a:rPr>
              <a:t>We had a great time despite the rain. We try to do as much learning outdoors as possible especially because of Covid19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650" y="207000"/>
            <a:ext cx="1833850" cy="244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4525" y="148550"/>
            <a:ext cx="1915899" cy="255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25" y="1668831"/>
            <a:ext cx="4209976" cy="315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4150" y="2843251"/>
            <a:ext cx="2644100" cy="19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