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5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0BFA-06F8-4D86-9FD4-7445EB22785C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6823-9325-4445-A0CF-07C971F6CC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0BFA-06F8-4D86-9FD4-7445EB22785C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6823-9325-4445-A0CF-07C971F6CC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0BFA-06F8-4D86-9FD4-7445EB22785C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6823-9325-4445-A0CF-07C971F6CC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0BFA-06F8-4D86-9FD4-7445EB22785C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6823-9325-4445-A0CF-07C971F6CC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0BFA-06F8-4D86-9FD4-7445EB22785C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6823-9325-4445-A0CF-07C971F6CC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0BFA-06F8-4D86-9FD4-7445EB22785C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6823-9325-4445-A0CF-07C971F6CC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0BFA-06F8-4D86-9FD4-7445EB22785C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6823-9325-4445-A0CF-07C971F6CC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0BFA-06F8-4D86-9FD4-7445EB22785C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6823-9325-4445-A0CF-07C971F6CC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0BFA-06F8-4D86-9FD4-7445EB22785C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6823-9325-4445-A0CF-07C971F6CC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0BFA-06F8-4D86-9FD4-7445EB22785C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6823-9325-4445-A0CF-07C971F6CC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0BFA-06F8-4D86-9FD4-7445EB22785C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6823-9325-4445-A0CF-07C971F6CC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20BFA-06F8-4D86-9FD4-7445EB22785C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A6823-9325-4445-A0CF-07C971F6CCD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1039_BruschettaRust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764704"/>
            <a:ext cx="4407118" cy="2592288"/>
          </a:xfrm>
          <a:prstGeom prst="rect">
            <a:avLst/>
          </a:prstGeom>
        </p:spPr>
      </p:pic>
      <p:pic>
        <p:nvPicPr>
          <p:cNvPr id="5" name="Immagine 4" descr="capresehorizontal-jpg-15235722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80281" y="764704"/>
            <a:ext cx="3887655" cy="2592288"/>
          </a:xfrm>
          <a:prstGeom prst="rect">
            <a:avLst/>
          </a:prstGeom>
        </p:spPr>
      </p:pic>
      <p:pic>
        <p:nvPicPr>
          <p:cNvPr id="6" name="Immagine 5" descr="salsicc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356992"/>
            <a:ext cx="4320480" cy="3192016"/>
          </a:xfrm>
          <a:prstGeom prst="rect">
            <a:avLst/>
          </a:prstGeom>
        </p:spPr>
      </p:pic>
      <p:pic>
        <p:nvPicPr>
          <p:cNvPr id="7" name="Immagine 6" descr="trecci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1" y="3356992"/>
            <a:ext cx="4032448" cy="31683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filom_000</dc:creator>
  <cp:lastModifiedBy>filom_000</cp:lastModifiedBy>
  <cp:revision>1</cp:revision>
  <dcterms:created xsi:type="dcterms:W3CDTF">2019-05-02T14:13:05Z</dcterms:created>
  <dcterms:modified xsi:type="dcterms:W3CDTF">2019-05-02T14:18:27Z</dcterms:modified>
</cp:coreProperties>
</file>