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67" autoAdjust="0"/>
  </p:normalViewPr>
  <p:slideViewPr>
    <p:cSldViewPr>
      <p:cViewPr varScale="1">
        <p:scale>
          <a:sx n="89" d="100"/>
          <a:sy n="8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66593-3FD1-4F65-A371-14D83DD43F98}" type="datetimeFigureOut">
              <a:rPr lang="it-IT" smtClean="0"/>
              <a:pPr/>
              <a:t>22/12/2018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6A9A-7167-43F1-8C6F-2C46296221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296144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0070C0"/>
                </a:solidFill>
                <a:latin typeface="Century Gothic" pitchFamily="34" charset="0"/>
              </a:rPr>
              <a:t>The </a:t>
            </a:r>
            <a:r>
              <a:rPr lang="it-IT" sz="2800" dirty="0" err="1" smtClean="0">
                <a:solidFill>
                  <a:srgbClr val="0070C0"/>
                </a:solidFill>
                <a:latin typeface="Century Gothic" pitchFamily="34" charset="0"/>
              </a:rPr>
              <a:t>butterfly</a:t>
            </a:r>
            <a:r>
              <a:rPr lang="it-IT" sz="28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Century Gothic" pitchFamily="34" charset="0"/>
              </a:rPr>
              <a:t>with</a:t>
            </a:r>
            <a:r>
              <a:rPr lang="it-IT" sz="2800" dirty="0" smtClean="0">
                <a:solidFill>
                  <a:srgbClr val="0070C0"/>
                </a:solidFill>
                <a:latin typeface="Century Gothic" pitchFamily="34" charset="0"/>
              </a:rPr>
              <a:t> the </a:t>
            </a:r>
            <a:r>
              <a:rPr lang="it-IT" sz="2800" dirty="0" err="1" smtClean="0">
                <a:solidFill>
                  <a:srgbClr val="0070C0"/>
                </a:solidFill>
                <a:latin typeface="Century Gothic" pitchFamily="34" charset="0"/>
              </a:rPr>
              <a:t>golden</a:t>
            </a:r>
            <a:r>
              <a:rPr lang="it-IT" sz="28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latin typeface="Century Gothic" pitchFamily="34" charset="0"/>
              </a:rPr>
              <a:t>wings</a:t>
            </a:r>
            <a:r>
              <a:rPr lang="it-IT" sz="2800" dirty="0" smtClean="0">
                <a:solidFill>
                  <a:srgbClr val="0070C0"/>
                </a:solidFill>
                <a:latin typeface="Century Gothic" pitchFamily="34" charset="0"/>
              </a:rPr>
              <a:t/>
            </a:r>
            <a:br>
              <a:rPr lang="it-IT" sz="2800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it-IT" sz="2800" dirty="0" smtClean="0">
                <a:solidFill>
                  <a:srgbClr val="0070C0"/>
                </a:solidFill>
                <a:latin typeface="Century Gothic" pitchFamily="34" charset="0"/>
              </a:rPr>
              <a:t>La farfalla dalle ali d’oro</a:t>
            </a:r>
            <a:endParaRPr lang="it-IT" sz="28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5" name="Immagine 4" descr="farfall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696744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ori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272808" cy="504056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043608" y="548681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  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Animals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and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flowers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live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happily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in the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kind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garden</a:t>
            </a:r>
            <a:endParaRPr lang="it-IT" sz="20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arfall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7344816" cy="499961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187624" y="476673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In the garden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there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are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three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kind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animals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because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they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use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“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magic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words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” and are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an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example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for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the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others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.</a:t>
            </a:r>
            <a:endParaRPr lang="it-IT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5" name="Fumetto 3 4"/>
          <p:cNvSpPr/>
          <p:nvPr/>
        </p:nvSpPr>
        <p:spPr>
          <a:xfrm>
            <a:off x="2555776" y="3284984"/>
            <a:ext cx="1224136" cy="864096"/>
          </a:xfrm>
          <a:prstGeom prst="wedgeEllipseCallout">
            <a:avLst>
              <a:gd name="adj1" fmla="val 46395"/>
              <a:gd name="adj2" fmla="val 488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Please</a:t>
            </a:r>
            <a:endParaRPr lang="it-IT" dirty="0"/>
          </a:p>
        </p:txBody>
      </p:sp>
      <p:sp>
        <p:nvSpPr>
          <p:cNvPr id="6" name="Fumetto 3 5"/>
          <p:cNvSpPr/>
          <p:nvPr/>
        </p:nvSpPr>
        <p:spPr>
          <a:xfrm>
            <a:off x="2771800" y="5013176"/>
            <a:ext cx="576064" cy="432048"/>
          </a:xfrm>
          <a:prstGeom prst="wedgeEllipseCallout">
            <a:avLst>
              <a:gd name="adj1" fmla="val -54447"/>
              <a:gd name="adj2" fmla="val 50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Hi</a:t>
            </a:r>
            <a:endParaRPr lang="it-IT" dirty="0"/>
          </a:p>
        </p:txBody>
      </p:sp>
      <p:sp>
        <p:nvSpPr>
          <p:cNvPr id="7" name="Fumetto 3 6"/>
          <p:cNvSpPr/>
          <p:nvPr/>
        </p:nvSpPr>
        <p:spPr>
          <a:xfrm>
            <a:off x="6732240" y="4221088"/>
            <a:ext cx="1058416" cy="612648"/>
          </a:xfrm>
          <a:prstGeom prst="wedgeEllipseCallout">
            <a:avLst>
              <a:gd name="adj1" fmla="val -33718"/>
              <a:gd name="adj2" fmla="val -84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Hello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arfalla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200800" cy="504056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43608" y="33265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One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day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the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ladybird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and the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butterfly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meet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in the garden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but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the caterpillar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is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not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there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.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They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are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worried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.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Later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they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see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a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butterfly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with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the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golden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wings</a:t>
            </a:r>
            <a:endParaRPr lang="it-IT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5" name="Fumetto 3 4"/>
          <p:cNvSpPr/>
          <p:nvPr/>
        </p:nvSpPr>
        <p:spPr>
          <a:xfrm>
            <a:off x="5436096" y="4725144"/>
            <a:ext cx="1800200" cy="1008112"/>
          </a:xfrm>
          <a:prstGeom prst="wedgeEllipseCallout">
            <a:avLst>
              <a:gd name="adj1" fmla="val -82683"/>
              <a:gd name="adj2" fmla="val -54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caterpillar?</a:t>
            </a:r>
            <a:endParaRPr lang="it-IT" dirty="0"/>
          </a:p>
        </p:txBody>
      </p:sp>
      <p:sp>
        <p:nvSpPr>
          <p:cNvPr id="6" name="Fumetto 3 5"/>
          <p:cNvSpPr/>
          <p:nvPr/>
        </p:nvSpPr>
        <p:spPr>
          <a:xfrm>
            <a:off x="3131840" y="4941168"/>
            <a:ext cx="1440160" cy="864096"/>
          </a:xfrm>
          <a:prstGeom prst="wedgeEllipseCallout">
            <a:avLst>
              <a:gd name="adj1" fmla="val -111421"/>
              <a:gd name="adj2" fmla="val -674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don’t </a:t>
            </a:r>
            <a:r>
              <a:rPr lang="it-IT" dirty="0" err="1" smtClean="0"/>
              <a:t>know</a:t>
            </a:r>
            <a:endParaRPr lang="it-IT" dirty="0"/>
          </a:p>
        </p:txBody>
      </p:sp>
      <p:sp>
        <p:nvSpPr>
          <p:cNvPr id="7" name="Fumetto 3 6"/>
          <p:cNvSpPr/>
          <p:nvPr/>
        </p:nvSpPr>
        <p:spPr>
          <a:xfrm>
            <a:off x="4283968" y="1484784"/>
            <a:ext cx="2664296" cy="576064"/>
          </a:xfrm>
          <a:prstGeom prst="wedgeEllipseCallout">
            <a:avLst>
              <a:gd name="adj1" fmla="val 53057"/>
              <a:gd name="adj2" fmla="val 87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Hi</a:t>
            </a:r>
            <a:r>
              <a:rPr lang="it-IT" dirty="0" smtClean="0"/>
              <a:t>! 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arfalla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196752"/>
            <a:ext cx="7920880" cy="504056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11560" y="40466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The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butterfly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explains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them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its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transformation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and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has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golden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wings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because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it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uses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“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magic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words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”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anytime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.</a:t>
            </a:r>
            <a:endParaRPr lang="it-IT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2060848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This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story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was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realized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by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Tomas,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Tonia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, Maria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attending</a:t>
            </a:r>
            <a:endParaRPr lang="it-IT" sz="20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endParaRPr lang="it-IT" sz="20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the first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class</a:t>
            </a:r>
            <a:r>
              <a:rPr lang="it-IT" sz="2000" dirty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smtClean="0">
                <a:solidFill>
                  <a:srgbClr val="0070C0"/>
                </a:solidFill>
                <a:latin typeface="Century Gothic" pitchFamily="34" charset="0"/>
              </a:rPr>
              <a:t>secondary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school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.</a:t>
            </a:r>
          </a:p>
          <a:p>
            <a:endParaRPr lang="it-IT" sz="20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The work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was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coordinated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by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the </a:t>
            </a:r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Italian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 and English</a:t>
            </a:r>
          </a:p>
          <a:p>
            <a:endParaRPr lang="it-IT" sz="2000" dirty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it-IT" sz="2000" dirty="0" err="1" smtClean="0">
                <a:solidFill>
                  <a:srgbClr val="0070C0"/>
                </a:solidFill>
                <a:latin typeface="Century Gothic" pitchFamily="34" charset="0"/>
              </a:rPr>
              <a:t>teachers</a:t>
            </a:r>
            <a:r>
              <a:rPr lang="it-IT" sz="2000" dirty="0" smtClean="0">
                <a:solidFill>
                  <a:srgbClr val="0070C0"/>
                </a:solidFill>
                <a:latin typeface="Century Gothic" pitchFamily="34" charset="0"/>
              </a:rPr>
              <a:t>.</a:t>
            </a:r>
            <a:endParaRPr lang="it-IT" sz="20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134</Words>
  <Application>Microsoft Office PowerPoint</Application>
  <PresentationFormat>Presentazione su schermo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The butterfly with the golden wings La farfalla dalle ali d’oro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butterfly with the golden wings La farfalla dalle ali d’oro</dc:title>
  <dc:creator>filom_000</dc:creator>
  <cp:lastModifiedBy>filom_000</cp:lastModifiedBy>
  <cp:revision>5</cp:revision>
  <dcterms:created xsi:type="dcterms:W3CDTF">2017-11-24T20:47:02Z</dcterms:created>
  <dcterms:modified xsi:type="dcterms:W3CDTF">2018-12-22T05:50:14Z</dcterms:modified>
</cp:coreProperties>
</file>