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51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1CF01-1206-440B-9C82-883B2EEE552A}" type="datetimeFigureOut">
              <a:rPr lang="it-IT" smtClean="0"/>
              <a:pPr/>
              <a:t>22/12/2018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82921-646E-43ED-ACFE-FB75B067DFC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1CF01-1206-440B-9C82-883B2EEE552A}" type="datetimeFigureOut">
              <a:rPr lang="it-IT" smtClean="0"/>
              <a:pPr/>
              <a:t>22/12/2018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82921-646E-43ED-ACFE-FB75B067DFC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1CF01-1206-440B-9C82-883B2EEE552A}" type="datetimeFigureOut">
              <a:rPr lang="it-IT" smtClean="0"/>
              <a:pPr/>
              <a:t>22/12/2018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82921-646E-43ED-ACFE-FB75B067DFC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1CF01-1206-440B-9C82-883B2EEE552A}" type="datetimeFigureOut">
              <a:rPr lang="it-IT" smtClean="0"/>
              <a:pPr/>
              <a:t>22/12/2018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82921-646E-43ED-ACFE-FB75B067DFC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1CF01-1206-440B-9C82-883B2EEE552A}" type="datetimeFigureOut">
              <a:rPr lang="it-IT" smtClean="0"/>
              <a:pPr/>
              <a:t>22/12/2018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82921-646E-43ED-ACFE-FB75B067DFC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1CF01-1206-440B-9C82-883B2EEE552A}" type="datetimeFigureOut">
              <a:rPr lang="it-IT" smtClean="0"/>
              <a:pPr/>
              <a:t>22/12/2018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82921-646E-43ED-ACFE-FB75B067DFC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1CF01-1206-440B-9C82-883B2EEE552A}" type="datetimeFigureOut">
              <a:rPr lang="it-IT" smtClean="0"/>
              <a:pPr/>
              <a:t>22/12/2018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82921-646E-43ED-ACFE-FB75B067DFC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1CF01-1206-440B-9C82-883B2EEE552A}" type="datetimeFigureOut">
              <a:rPr lang="it-IT" smtClean="0"/>
              <a:pPr/>
              <a:t>22/12/2018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82921-646E-43ED-ACFE-FB75B067DFC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1CF01-1206-440B-9C82-883B2EEE552A}" type="datetimeFigureOut">
              <a:rPr lang="it-IT" smtClean="0"/>
              <a:pPr/>
              <a:t>22/12/2018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82921-646E-43ED-ACFE-FB75B067DFC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1CF01-1206-440B-9C82-883B2EEE552A}" type="datetimeFigureOut">
              <a:rPr lang="it-IT" smtClean="0"/>
              <a:pPr/>
              <a:t>22/12/2018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82921-646E-43ED-ACFE-FB75B067DFC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1CF01-1206-440B-9C82-883B2EEE552A}" type="datetimeFigureOut">
              <a:rPr lang="it-IT" smtClean="0"/>
              <a:pPr/>
              <a:t>22/12/2018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82921-646E-43ED-ACFE-FB75B067DFC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41CF01-1206-440B-9C82-883B2EEE552A}" type="datetimeFigureOut">
              <a:rPr lang="it-IT" smtClean="0"/>
              <a:pPr/>
              <a:t>22/12/2018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B82921-646E-43ED-ACFE-FB75B067DFC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1368151"/>
          </a:xfrm>
        </p:spPr>
        <p:txBody>
          <a:bodyPr>
            <a:normAutofit/>
          </a:bodyPr>
          <a:lstStyle/>
          <a:p>
            <a:r>
              <a:rPr lang="it-IT" sz="3200" dirty="0" smtClean="0">
                <a:solidFill>
                  <a:srgbClr val="0070C0"/>
                </a:solidFill>
                <a:latin typeface="Century Gothic" pitchFamily="34" charset="0"/>
              </a:rPr>
              <a:t>The garden </a:t>
            </a:r>
            <a:r>
              <a:rPr lang="it-IT" sz="3200" dirty="0" err="1" smtClean="0">
                <a:solidFill>
                  <a:srgbClr val="0070C0"/>
                </a:solidFill>
                <a:latin typeface="Century Gothic" pitchFamily="34" charset="0"/>
              </a:rPr>
              <a:t>of</a:t>
            </a:r>
            <a:r>
              <a:rPr lang="it-IT" sz="3200" dirty="0" smtClean="0">
                <a:solidFill>
                  <a:srgbClr val="0070C0"/>
                </a:solidFill>
                <a:latin typeface="Century Gothic" pitchFamily="34" charset="0"/>
              </a:rPr>
              <a:t> “</a:t>
            </a:r>
            <a:r>
              <a:rPr lang="it-IT" sz="3200" dirty="0" err="1" smtClean="0">
                <a:solidFill>
                  <a:srgbClr val="0070C0"/>
                </a:solidFill>
                <a:latin typeface="Century Gothic" pitchFamily="34" charset="0"/>
              </a:rPr>
              <a:t>Good</a:t>
            </a:r>
            <a:r>
              <a:rPr lang="it-IT" sz="3200" dirty="0" smtClean="0">
                <a:solidFill>
                  <a:srgbClr val="0070C0"/>
                </a:solidFill>
                <a:latin typeface="Century Gothic" pitchFamily="34" charset="0"/>
              </a:rPr>
              <a:t> </a:t>
            </a:r>
            <a:r>
              <a:rPr lang="it-IT" sz="3200" dirty="0" err="1" smtClean="0">
                <a:solidFill>
                  <a:srgbClr val="0070C0"/>
                </a:solidFill>
                <a:latin typeface="Century Gothic" pitchFamily="34" charset="0"/>
              </a:rPr>
              <a:t>Manners</a:t>
            </a:r>
            <a:r>
              <a:rPr lang="it-IT" sz="3200" dirty="0" smtClean="0">
                <a:solidFill>
                  <a:srgbClr val="0070C0"/>
                </a:solidFill>
                <a:latin typeface="Century Gothic" pitchFamily="34" charset="0"/>
              </a:rPr>
              <a:t>”</a:t>
            </a:r>
            <a:br>
              <a:rPr lang="it-IT" sz="3200" dirty="0" smtClean="0">
                <a:solidFill>
                  <a:srgbClr val="0070C0"/>
                </a:solidFill>
                <a:latin typeface="Century Gothic" pitchFamily="34" charset="0"/>
              </a:rPr>
            </a:br>
            <a:r>
              <a:rPr lang="it-IT" sz="3200" dirty="0" smtClean="0">
                <a:solidFill>
                  <a:srgbClr val="0070C0"/>
                </a:solidFill>
                <a:latin typeface="Century Gothic" pitchFamily="34" charset="0"/>
              </a:rPr>
              <a:t>Il giardino delle “Buone Maniere”</a:t>
            </a:r>
            <a:endParaRPr lang="it-IT" sz="3200" dirty="0">
              <a:solidFill>
                <a:srgbClr val="0070C0"/>
              </a:solidFill>
              <a:latin typeface="Century Gothic" pitchFamily="34" charset="0"/>
            </a:endParaRPr>
          </a:p>
        </p:txBody>
      </p:sp>
      <p:pic>
        <p:nvPicPr>
          <p:cNvPr id="6" name="Immagine 5" descr="giardino 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55557" y="1988840"/>
            <a:ext cx="7216843" cy="432048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971600" y="548680"/>
            <a:ext cx="72728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dirty="0" err="1" smtClean="0">
                <a:solidFill>
                  <a:srgbClr val="0070C0"/>
                </a:solidFill>
                <a:latin typeface="Century Gothic" pitchFamily="34" charset="0"/>
              </a:rPr>
              <a:t>Ladybird</a:t>
            </a:r>
            <a:r>
              <a:rPr lang="it-IT" sz="1600" b="1" dirty="0" smtClean="0">
                <a:solidFill>
                  <a:srgbClr val="0070C0"/>
                </a:solidFill>
                <a:latin typeface="Century Gothic" pitchFamily="34" charset="0"/>
              </a:rPr>
              <a:t> </a:t>
            </a:r>
            <a:r>
              <a:rPr lang="it-IT" sz="1600" dirty="0" smtClean="0">
                <a:solidFill>
                  <a:srgbClr val="0070C0"/>
                </a:solidFill>
                <a:latin typeface="Century Gothic" pitchFamily="34" charset="0"/>
              </a:rPr>
              <a:t>: </a:t>
            </a:r>
            <a:r>
              <a:rPr lang="it-IT" sz="1600" dirty="0" err="1" smtClean="0">
                <a:solidFill>
                  <a:srgbClr val="0070C0"/>
                </a:solidFill>
                <a:latin typeface="Century Gothic" pitchFamily="34" charset="0"/>
              </a:rPr>
              <a:t>Hello</a:t>
            </a:r>
            <a:r>
              <a:rPr lang="it-IT" sz="1600" dirty="0" smtClean="0">
                <a:solidFill>
                  <a:srgbClr val="0070C0"/>
                </a:solidFill>
                <a:latin typeface="Century Gothic" pitchFamily="34" charset="0"/>
              </a:rPr>
              <a:t>! I </a:t>
            </a:r>
            <a:r>
              <a:rPr lang="it-IT" sz="1600" dirty="0" err="1" smtClean="0">
                <a:solidFill>
                  <a:srgbClr val="0070C0"/>
                </a:solidFill>
                <a:latin typeface="Century Gothic" pitchFamily="34" charset="0"/>
              </a:rPr>
              <a:t>am</a:t>
            </a:r>
            <a:r>
              <a:rPr lang="it-IT" sz="1600" dirty="0" smtClean="0">
                <a:solidFill>
                  <a:srgbClr val="0070C0"/>
                </a:solidFill>
                <a:latin typeface="Century Gothic" pitchFamily="34" charset="0"/>
              </a:rPr>
              <a:t> the </a:t>
            </a:r>
            <a:r>
              <a:rPr lang="it-IT" sz="1600" dirty="0" err="1" smtClean="0">
                <a:solidFill>
                  <a:srgbClr val="0070C0"/>
                </a:solidFill>
                <a:latin typeface="Century Gothic" pitchFamily="34" charset="0"/>
              </a:rPr>
              <a:t>mayor</a:t>
            </a:r>
            <a:r>
              <a:rPr lang="it-IT" sz="1600" dirty="0" smtClean="0">
                <a:solidFill>
                  <a:srgbClr val="0070C0"/>
                </a:solidFill>
                <a:latin typeface="Century Gothic" pitchFamily="34" charset="0"/>
              </a:rPr>
              <a:t> </a:t>
            </a:r>
            <a:r>
              <a:rPr lang="it-IT" sz="1600" dirty="0" err="1" smtClean="0">
                <a:solidFill>
                  <a:srgbClr val="0070C0"/>
                </a:solidFill>
                <a:latin typeface="Century Gothic" pitchFamily="34" charset="0"/>
              </a:rPr>
              <a:t>of</a:t>
            </a:r>
            <a:r>
              <a:rPr lang="it-IT" sz="1600" dirty="0" smtClean="0">
                <a:solidFill>
                  <a:srgbClr val="0070C0"/>
                </a:solidFill>
                <a:latin typeface="Century Gothic" pitchFamily="34" charset="0"/>
              </a:rPr>
              <a:t> </a:t>
            </a:r>
            <a:r>
              <a:rPr lang="it-IT" sz="1600" dirty="0" err="1" smtClean="0">
                <a:solidFill>
                  <a:srgbClr val="0070C0"/>
                </a:solidFill>
                <a:latin typeface="Century Gothic" pitchFamily="34" charset="0"/>
              </a:rPr>
              <a:t>this</a:t>
            </a:r>
            <a:r>
              <a:rPr lang="it-IT" sz="1600" dirty="0" smtClean="0">
                <a:solidFill>
                  <a:srgbClr val="0070C0"/>
                </a:solidFill>
                <a:latin typeface="Century Gothic" pitchFamily="34" charset="0"/>
              </a:rPr>
              <a:t> garden and the </a:t>
            </a:r>
            <a:r>
              <a:rPr lang="it-IT" sz="1600" dirty="0" err="1" smtClean="0">
                <a:solidFill>
                  <a:srgbClr val="0070C0"/>
                </a:solidFill>
                <a:latin typeface="Century Gothic" pitchFamily="34" charset="0"/>
              </a:rPr>
              <a:t>butterfly</a:t>
            </a:r>
            <a:r>
              <a:rPr lang="it-IT" sz="1600" dirty="0" smtClean="0">
                <a:solidFill>
                  <a:srgbClr val="0070C0"/>
                </a:solidFill>
                <a:latin typeface="Century Gothic" pitchFamily="34" charset="0"/>
              </a:rPr>
              <a:t> </a:t>
            </a:r>
            <a:r>
              <a:rPr lang="it-IT" sz="1600" dirty="0" err="1" smtClean="0">
                <a:solidFill>
                  <a:srgbClr val="0070C0"/>
                </a:solidFill>
                <a:latin typeface="Century Gothic" pitchFamily="34" charset="0"/>
              </a:rPr>
              <a:t>is</a:t>
            </a:r>
            <a:r>
              <a:rPr lang="it-IT" sz="1600" dirty="0" smtClean="0">
                <a:solidFill>
                  <a:srgbClr val="0070C0"/>
                </a:solidFill>
                <a:latin typeface="Century Gothic" pitchFamily="34" charset="0"/>
              </a:rPr>
              <a:t> </a:t>
            </a:r>
            <a:r>
              <a:rPr lang="it-IT" sz="1600" dirty="0" err="1" smtClean="0">
                <a:solidFill>
                  <a:srgbClr val="0070C0"/>
                </a:solidFill>
                <a:latin typeface="Century Gothic" pitchFamily="34" charset="0"/>
              </a:rPr>
              <a:t>my</a:t>
            </a:r>
            <a:r>
              <a:rPr lang="it-IT" sz="1600" dirty="0" smtClean="0">
                <a:solidFill>
                  <a:srgbClr val="0070C0"/>
                </a:solidFill>
                <a:latin typeface="Century Gothic" pitchFamily="34" charset="0"/>
              </a:rPr>
              <a:t> </a:t>
            </a:r>
            <a:r>
              <a:rPr lang="it-IT" sz="1600" dirty="0" err="1" smtClean="0">
                <a:solidFill>
                  <a:srgbClr val="0070C0"/>
                </a:solidFill>
                <a:latin typeface="Century Gothic" pitchFamily="34" charset="0"/>
              </a:rPr>
              <a:t>trusted</a:t>
            </a:r>
            <a:r>
              <a:rPr lang="it-IT" sz="1600" dirty="0" smtClean="0">
                <a:solidFill>
                  <a:srgbClr val="0070C0"/>
                </a:solidFill>
                <a:latin typeface="Century Gothic" pitchFamily="34" charset="0"/>
              </a:rPr>
              <a:t> </a:t>
            </a:r>
            <a:r>
              <a:rPr lang="it-IT" sz="1600" dirty="0" err="1" smtClean="0">
                <a:solidFill>
                  <a:srgbClr val="0070C0"/>
                </a:solidFill>
                <a:latin typeface="Century Gothic" pitchFamily="34" charset="0"/>
              </a:rPr>
              <a:t>advisor</a:t>
            </a:r>
            <a:r>
              <a:rPr lang="it-IT" sz="1600" dirty="0" smtClean="0">
                <a:solidFill>
                  <a:srgbClr val="0070C0"/>
                </a:solidFill>
                <a:latin typeface="Century Gothic" pitchFamily="34" charset="0"/>
              </a:rPr>
              <a:t>.</a:t>
            </a:r>
            <a:endParaRPr lang="it-IT" sz="1600" dirty="0">
              <a:solidFill>
                <a:srgbClr val="0070C0"/>
              </a:solidFill>
              <a:latin typeface="Century Gothic" pitchFamily="34" charset="0"/>
            </a:endParaRPr>
          </a:p>
        </p:txBody>
      </p:sp>
      <p:pic>
        <p:nvPicPr>
          <p:cNvPr id="3" name="Immagine 2" descr="coccinella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1600" y="1412776"/>
            <a:ext cx="7200800" cy="489654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coccinella 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1600" y="1268760"/>
            <a:ext cx="7200800" cy="5040560"/>
          </a:xfrm>
          <a:prstGeom prst="rect">
            <a:avLst/>
          </a:prstGeom>
        </p:spPr>
      </p:pic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899592" y="314190"/>
            <a:ext cx="799288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We</a:t>
            </a: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 are </a:t>
            </a:r>
            <a:r>
              <a:rPr kumimoji="0" lang="it-IT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very</a:t>
            </a: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 happy </a:t>
            </a:r>
            <a:r>
              <a:rPr kumimoji="0" lang="it-IT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to</a:t>
            </a: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 live </a:t>
            </a:r>
            <a:r>
              <a:rPr kumimoji="0" lang="it-IT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all</a:t>
            </a: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it-IT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together</a:t>
            </a: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it-IT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We</a:t>
            </a: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it-IT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respect</a:t>
            </a: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it-IT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each</a:t>
            </a: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it-IT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other</a:t>
            </a: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it-IT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Century Gothic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Our</a:t>
            </a: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it-IT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rules</a:t>
            </a: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 are </a:t>
            </a:r>
            <a:r>
              <a:rPr kumimoji="0" lang="it-IT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based</a:t>
            </a: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 on “</a:t>
            </a:r>
            <a:r>
              <a:rPr kumimoji="0" lang="it-IT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good</a:t>
            </a: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it-IT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manners</a:t>
            </a: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”. </a:t>
            </a:r>
            <a:r>
              <a:rPr kumimoji="0" lang="it-IT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We</a:t>
            </a: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it-IT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use</a:t>
            </a: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  “</a:t>
            </a:r>
            <a:r>
              <a:rPr kumimoji="0" lang="it-IT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please</a:t>
            </a: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it-IT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excuse</a:t>
            </a: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me, </a:t>
            </a:r>
            <a:r>
              <a:rPr kumimoji="0" lang="it-IT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thank</a:t>
            </a: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it-IT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you</a:t>
            </a: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 “ and </a:t>
            </a:r>
            <a:r>
              <a:rPr kumimoji="0" lang="it-IT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other</a:t>
            </a: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it-IT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magic</a:t>
            </a: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it-IT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words</a:t>
            </a: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 . </a:t>
            </a:r>
            <a:endParaRPr kumimoji="0" lang="it-IT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Century Gothic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coccinella 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99592" y="1124744"/>
            <a:ext cx="7344816" cy="5254789"/>
          </a:xfrm>
          <a:prstGeom prst="rect">
            <a:avLst/>
          </a:prstGeom>
        </p:spPr>
      </p:pic>
      <p:sp>
        <p:nvSpPr>
          <p:cNvPr id="3" name="CasellaDiTesto 2"/>
          <p:cNvSpPr txBox="1"/>
          <p:nvPr/>
        </p:nvSpPr>
        <p:spPr>
          <a:xfrm>
            <a:off x="899592" y="476672"/>
            <a:ext cx="79928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>
                <a:solidFill>
                  <a:srgbClr val="0070C0"/>
                </a:solidFill>
                <a:latin typeface="Century Gothic" pitchFamily="34" charset="0"/>
              </a:rPr>
              <a:t>But</a:t>
            </a:r>
            <a:r>
              <a:rPr lang="it-IT" dirty="0">
                <a:solidFill>
                  <a:srgbClr val="0070C0"/>
                </a:solidFill>
                <a:latin typeface="Century Gothic" pitchFamily="34" charset="0"/>
              </a:rPr>
              <a:t> </a:t>
            </a:r>
            <a:r>
              <a:rPr lang="it-IT" dirty="0" err="1">
                <a:solidFill>
                  <a:srgbClr val="0070C0"/>
                </a:solidFill>
                <a:latin typeface="Century Gothic" pitchFamily="34" charset="0"/>
              </a:rPr>
              <a:t>one</a:t>
            </a:r>
            <a:r>
              <a:rPr lang="it-IT" dirty="0">
                <a:solidFill>
                  <a:srgbClr val="0070C0"/>
                </a:solidFill>
                <a:latin typeface="Century Gothic" pitchFamily="34" charset="0"/>
              </a:rPr>
              <a:t> </a:t>
            </a:r>
            <a:r>
              <a:rPr lang="it-IT" dirty="0" err="1">
                <a:solidFill>
                  <a:srgbClr val="0070C0"/>
                </a:solidFill>
                <a:latin typeface="Century Gothic" pitchFamily="34" charset="0"/>
              </a:rPr>
              <a:t>day</a:t>
            </a:r>
            <a:r>
              <a:rPr lang="it-IT" dirty="0">
                <a:solidFill>
                  <a:srgbClr val="0070C0"/>
                </a:solidFill>
                <a:latin typeface="Century Gothic" pitchFamily="34" charset="0"/>
              </a:rPr>
              <a:t> ….. </a:t>
            </a:r>
            <a:endParaRPr lang="it-IT" dirty="0" smtClean="0">
              <a:solidFill>
                <a:srgbClr val="0070C0"/>
              </a:solidFill>
              <a:latin typeface="Century Gothic" pitchFamily="34" charset="0"/>
            </a:endParaRPr>
          </a:p>
          <a:p>
            <a:r>
              <a:rPr lang="it-IT" dirty="0" smtClean="0">
                <a:solidFill>
                  <a:srgbClr val="0070C0"/>
                </a:solidFill>
                <a:latin typeface="Century Gothic" pitchFamily="34" charset="0"/>
              </a:rPr>
              <a:t>a </a:t>
            </a:r>
            <a:r>
              <a:rPr lang="it-IT" dirty="0" err="1" smtClean="0">
                <a:solidFill>
                  <a:srgbClr val="0070C0"/>
                </a:solidFill>
                <a:latin typeface="Century Gothic" pitchFamily="34" charset="0"/>
              </a:rPr>
              <a:t>scorpion</a:t>
            </a:r>
            <a:r>
              <a:rPr lang="it-IT" dirty="0" smtClean="0">
                <a:solidFill>
                  <a:srgbClr val="0070C0"/>
                </a:solidFill>
                <a:latin typeface="Century Gothic" pitchFamily="34" charset="0"/>
              </a:rPr>
              <a:t> </a:t>
            </a:r>
            <a:r>
              <a:rPr lang="it-IT" dirty="0" err="1">
                <a:solidFill>
                  <a:srgbClr val="0070C0"/>
                </a:solidFill>
                <a:latin typeface="Century Gothic" pitchFamily="34" charset="0"/>
              </a:rPr>
              <a:t>named</a:t>
            </a:r>
            <a:r>
              <a:rPr lang="it-IT" dirty="0">
                <a:solidFill>
                  <a:srgbClr val="0070C0"/>
                </a:solidFill>
                <a:latin typeface="Century Gothic" pitchFamily="34" charset="0"/>
              </a:rPr>
              <a:t> </a:t>
            </a:r>
            <a:r>
              <a:rPr lang="it-IT" dirty="0" err="1">
                <a:solidFill>
                  <a:srgbClr val="0070C0"/>
                </a:solidFill>
                <a:latin typeface="Century Gothic" pitchFamily="34" charset="0"/>
              </a:rPr>
              <a:t>Zac</a:t>
            </a:r>
            <a:r>
              <a:rPr lang="it-IT" dirty="0">
                <a:solidFill>
                  <a:srgbClr val="0070C0"/>
                </a:solidFill>
                <a:latin typeface="Century Gothic" pitchFamily="34" charset="0"/>
              </a:rPr>
              <a:t> </a:t>
            </a:r>
            <a:r>
              <a:rPr lang="it-IT" dirty="0" err="1">
                <a:solidFill>
                  <a:srgbClr val="0070C0"/>
                </a:solidFill>
                <a:latin typeface="Century Gothic" pitchFamily="34" charset="0"/>
              </a:rPr>
              <a:t>arrives</a:t>
            </a:r>
            <a:r>
              <a:rPr lang="it-IT" dirty="0">
                <a:solidFill>
                  <a:srgbClr val="0070C0"/>
                </a:solidFill>
                <a:latin typeface="Century Gothic" pitchFamily="34" charset="0"/>
              </a:rPr>
              <a:t> and </a:t>
            </a:r>
            <a:r>
              <a:rPr lang="it-IT" dirty="0" err="1">
                <a:solidFill>
                  <a:srgbClr val="0070C0"/>
                </a:solidFill>
                <a:latin typeface="Century Gothic" pitchFamily="34" charset="0"/>
              </a:rPr>
              <a:t>everything</a:t>
            </a:r>
            <a:r>
              <a:rPr lang="it-IT" dirty="0">
                <a:solidFill>
                  <a:srgbClr val="0070C0"/>
                </a:solidFill>
                <a:latin typeface="Century Gothic" pitchFamily="34" charset="0"/>
              </a:rPr>
              <a:t> </a:t>
            </a:r>
            <a:r>
              <a:rPr lang="it-IT" dirty="0" err="1">
                <a:solidFill>
                  <a:srgbClr val="0070C0"/>
                </a:solidFill>
                <a:latin typeface="Century Gothic" pitchFamily="34" charset="0"/>
              </a:rPr>
              <a:t>changes</a:t>
            </a:r>
            <a:r>
              <a:rPr lang="it-IT" dirty="0">
                <a:solidFill>
                  <a:srgbClr val="0070C0"/>
                </a:solidFill>
                <a:latin typeface="Century Gothic" pitchFamily="34" charset="0"/>
              </a:rPr>
              <a:t>.</a:t>
            </a:r>
          </a:p>
          <a:p>
            <a:endParaRPr lang="it-IT" dirty="0"/>
          </a:p>
        </p:txBody>
      </p:sp>
      <p:sp>
        <p:nvSpPr>
          <p:cNvPr id="4" name="Fumetto 3 3"/>
          <p:cNvSpPr/>
          <p:nvPr/>
        </p:nvSpPr>
        <p:spPr>
          <a:xfrm>
            <a:off x="1691680" y="2492896"/>
            <a:ext cx="3168352" cy="1548752"/>
          </a:xfrm>
          <a:prstGeom prst="wedgeEllipseCallout">
            <a:avLst>
              <a:gd name="adj1" fmla="val 48107"/>
              <a:gd name="adj2" fmla="val 12600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I </a:t>
            </a:r>
            <a:r>
              <a:rPr lang="it-IT" dirty="0" err="1" smtClean="0"/>
              <a:t>am</a:t>
            </a:r>
            <a:r>
              <a:rPr lang="it-IT" dirty="0" smtClean="0"/>
              <a:t> </a:t>
            </a:r>
            <a:r>
              <a:rPr lang="it-IT" dirty="0" err="1" smtClean="0"/>
              <a:t>Zac</a:t>
            </a:r>
            <a:r>
              <a:rPr lang="it-IT" dirty="0" smtClean="0"/>
              <a:t>. I </a:t>
            </a:r>
            <a:r>
              <a:rPr lang="it-IT" dirty="0" err="1" smtClean="0"/>
              <a:t>am</a:t>
            </a:r>
            <a:r>
              <a:rPr lang="it-IT" dirty="0" smtClean="0"/>
              <a:t> </a:t>
            </a:r>
            <a:r>
              <a:rPr lang="it-IT" dirty="0" err="1" smtClean="0"/>
              <a:t>very</a:t>
            </a:r>
            <a:r>
              <a:rPr lang="it-IT" dirty="0" smtClean="0"/>
              <a:t> rude. I don’t </a:t>
            </a:r>
            <a:r>
              <a:rPr lang="it-IT" dirty="0" err="1" smtClean="0"/>
              <a:t>like</a:t>
            </a:r>
            <a:r>
              <a:rPr lang="it-IT" dirty="0" smtClean="0"/>
              <a:t> “love” and “</a:t>
            </a:r>
            <a:r>
              <a:rPr lang="it-IT" dirty="0" err="1" smtClean="0"/>
              <a:t>friendship</a:t>
            </a:r>
            <a:r>
              <a:rPr lang="it-IT" dirty="0" smtClean="0"/>
              <a:t>”. I don’t </a:t>
            </a:r>
            <a:r>
              <a:rPr lang="it-IT" dirty="0" err="1" smtClean="0"/>
              <a:t>like</a:t>
            </a:r>
            <a:r>
              <a:rPr lang="it-IT" dirty="0" smtClean="0"/>
              <a:t> “</a:t>
            </a:r>
            <a:r>
              <a:rPr lang="it-IT" dirty="0" err="1" smtClean="0"/>
              <a:t>rules</a:t>
            </a:r>
            <a:r>
              <a:rPr lang="it-IT" dirty="0" smtClean="0"/>
              <a:t>”</a:t>
            </a:r>
            <a:endParaRPr lang="it-IT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coccinella 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99592" y="1268760"/>
            <a:ext cx="7344816" cy="5112568"/>
          </a:xfrm>
          <a:prstGeom prst="rect">
            <a:avLst/>
          </a:prstGeom>
        </p:spPr>
      </p:pic>
      <p:sp>
        <p:nvSpPr>
          <p:cNvPr id="3" name="Rettangolo 2"/>
          <p:cNvSpPr/>
          <p:nvPr/>
        </p:nvSpPr>
        <p:spPr>
          <a:xfrm>
            <a:off x="827584" y="332657"/>
            <a:ext cx="756084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400" dirty="0" err="1">
                <a:solidFill>
                  <a:srgbClr val="00B0F0"/>
                </a:solidFill>
                <a:latin typeface="Century Gothic" pitchFamily="34" charset="0"/>
              </a:rPr>
              <a:t>That</a:t>
            </a:r>
            <a:r>
              <a:rPr lang="it-IT" sz="1400" dirty="0">
                <a:solidFill>
                  <a:srgbClr val="00B0F0"/>
                </a:solidFill>
                <a:latin typeface="Century Gothic" pitchFamily="34" charset="0"/>
              </a:rPr>
              <a:t>’s </a:t>
            </a:r>
            <a:r>
              <a:rPr lang="it-IT" sz="1400" dirty="0" err="1">
                <a:solidFill>
                  <a:srgbClr val="00B0F0"/>
                </a:solidFill>
                <a:latin typeface="Century Gothic" pitchFamily="34" charset="0"/>
              </a:rPr>
              <a:t>not</a:t>
            </a:r>
            <a:r>
              <a:rPr lang="it-IT" sz="1400" dirty="0">
                <a:solidFill>
                  <a:srgbClr val="00B0F0"/>
                </a:solidFill>
                <a:latin typeface="Century Gothic" pitchFamily="34" charset="0"/>
              </a:rPr>
              <a:t> </a:t>
            </a:r>
            <a:r>
              <a:rPr lang="it-IT" sz="1400" dirty="0" err="1">
                <a:solidFill>
                  <a:srgbClr val="00B0F0"/>
                </a:solidFill>
                <a:latin typeface="Century Gothic" pitchFamily="34" charset="0"/>
              </a:rPr>
              <a:t>good</a:t>
            </a:r>
            <a:r>
              <a:rPr lang="it-IT" sz="1400" dirty="0">
                <a:solidFill>
                  <a:srgbClr val="00B0F0"/>
                </a:solidFill>
                <a:latin typeface="Century Gothic" pitchFamily="34" charset="0"/>
              </a:rPr>
              <a:t>. </a:t>
            </a:r>
            <a:r>
              <a:rPr lang="it-IT" sz="1400" dirty="0" err="1">
                <a:solidFill>
                  <a:srgbClr val="00B0F0"/>
                </a:solidFill>
                <a:latin typeface="Century Gothic" pitchFamily="34" charset="0"/>
              </a:rPr>
              <a:t>You</a:t>
            </a:r>
            <a:r>
              <a:rPr lang="it-IT" sz="1400" dirty="0">
                <a:solidFill>
                  <a:srgbClr val="00B0F0"/>
                </a:solidFill>
                <a:latin typeface="Century Gothic" pitchFamily="34" charset="0"/>
              </a:rPr>
              <a:t> </a:t>
            </a:r>
            <a:r>
              <a:rPr lang="it-IT" sz="1400" dirty="0" err="1">
                <a:solidFill>
                  <a:srgbClr val="00B0F0"/>
                </a:solidFill>
                <a:latin typeface="Century Gothic" pitchFamily="34" charset="0"/>
              </a:rPr>
              <a:t>have</a:t>
            </a:r>
            <a:r>
              <a:rPr lang="it-IT" sz="1400" dirty="0">
                <a:solidFill>
                  <a:srgbClr val="00B0F0"/>
                </a:solidFill>
                <a:latin typeface="Century Gothic" pitchFamily="34" charset="0"/>
              </a:rPr>
              <a:t> </a:t>
            </a:r>
            <a:r>
              <a:rPr lang="it-IT" sz="1400" dirty="0" err="1">
                <a:solidFill>
                  <a:srgbClr val="00B0F0"/>
                </a:solidFill>
                <a:latin typeface="Century Gothic" pitchFamily="34" charset="0"/>
              </a:rPr>
              <a:t>to</a:t>
            </a:r>
            <a:r>
              <a:rPr lang="it-IT" sz="1400" dirty="0">
                <a:solidFill>
                  <a:srgbClr val="00B0F0"/>
                </a:solidFill>
                <a:latin typeface="Century Gothic" pitchFamily="34" charset="0"/>
              </a:rPr>
              <a:t> </a:t>
            </a:r>
            <a:r>
              <a:rPr lang="it-IT" sz="1400" dirty="0" err="1">
                <a:solidFill>
                  <a:srgbClr val="00B0F0"/>
                </a:solidFill>
                <a:latin typeface="Century Gothic" pitchFamily="34" charset="0"/>
              </a:rPr>
              <a:t>respect</a:t>
            </a:r>
            <a:r>
              <a:rPr lang="it-IT" sz="1400" dirty="0">
                <a:solidFill>
                  <a:srgbClr val="00B0F0"/>
                </a:solidFill>
                <a:latin typeface="Century Gothic" pitchFamily="34" charset="0"/>
              </a:rPr>
              <a:t> </a:t>
            </a:r>
            <a:r>
              <a:rPr lang="it-IT" sz="1400" dirty="0" err="1">
                <a:solidFill>
                  <a:srgbClr val="00B0F0"/>
                </a:solidFill>
                <a:latin typeface="Century Gothic" pitchFamily="34" charset="0"/>
              </a:rPr>
              <a:t>us</a:t>
            </a:r>
            <a:r>
              <a:rPr lang="it-IT" sz="1400" dirty="0">
                <a:solidFill>
                  <a:srgbClr val="00B0F0"/>
                </a:solidFill>
                <a:latin typeface="Century Gothic" pitchFamily="34" charset="0"/>
              </a:rPr>
              <a:t>. </a:t>
            </a:r>
            <a:r>
              <a:rPr lang="it-IT" sz="1400" dirty="0" err="1">
                <a:solidFill>
                  <a:srgbClr val="00B0F0"/>
                </a:solidFill>
                <a:latin typeface="Century Gothic" pitchFamily="34" charset="0"/>
              </a:rPr>
              <a:t>If</a:t>
            </a:r>
            <a:r>
              <a:rPr lang="it-IT" sz="1400" dirty="0">
                <a:solidFill>
                  <a:srgbClr val="00B0F0"/>
                </a:solidFill>
                <a:latin typeface="Century Gothic" pitchFamily="34" charset="0"/>
              </a:rPr>
              <a:t> </a:t>
            </a:r>
            <a:r>
              <a:rPr lang="it-IT" sz="1400" dirty="0" err="1">
                <a:solidFill>
                  <a:srgbClr val="00B0F0"/>
                </a:solidFill>
                <a:latin typeface="Century Gothic" pitchFamily="34" charset="0"/>
              </a:rPr>
              <a:t>you</a:t>
            </a:r>
            <a:r>
              <a:rPr lang="it-IT" sz="1400" dirty="0">
                <a:solidFill>
                  <a:srgbClr val="00B0F0"/>
                </a:solidFill>
                <a:latin typeface="Century Gothic" pitchFamily="34" charset="0"/>
              </a:rPr>
              <a:t> don’t </a:t>
            </a:r>
            <a:r>
              <a:rPr lang="it-IT" sz="1400" dirty="0" err="1">
                <a:solidFill>
                  <a:srgbClr val="00B0F0"/>
                </a:solidFill>
                <a:latin typeface="Century Gothic" pitchFamily="34" charset="0"/>
              </a:rPr>
              <a:t>like</a:t>
            </a:r>
            <a:r>
              <a:rPr lang="it-IT" sz="1400" dirty="0">
                <a:solidFill>
                  <a:srgbClr val="00B0F0"/>
                </a:solidFill>
                <a:latin typeface="Century Gothic" pitchFamily="34" charset="0"/>
              </a:rPr>
              <a:t> </a:t>
            </a:r>
            <a:r>
              <a:rPr lang="it-IT" sz="1400" dirty="0" err="1">
                <a:solidFill>
                  <a:srgbClr val="00B0F0"/>
                </a:solidFill>
                <a:latin typeface="Century Gothic" pitchFamily="34" charset="0"/>
              </a:rPr>
              <a:t>this</a:t>
            </a:r>
            <a:r>
              <a:rPr lang="it-IT" sz="1400" dirty="0">
                <a:solidFill>
                  <a:srgbClr val="00B0F0"/>
                </a:solidFill>
                <a:latin typeface="Century Gothic" pitchFamily="34" charset="0"/>
              </a:rPr>
              <a:t> idea, </a:t>
            </a:r>
            <a:r>
              <a:rPr lang="it-IT" sz="1400" dirty="0" err="1">
                <a:solidFill>
                  <a:srgbClr val="00B0F0"/>
                </a:solidFill>
                <a:latin typeface="Century Gothic" pitchFamily="34" charset="0"/>
              </a:rPr>
              <a:t>you</a:t>
            </a:r>
            <a:r>
              <a:rPr lang="it-IT" sz="1400" dirty="0">
                <a:solidFill>
                  <a:srgbClr val="00B0F0"/>
                </a:solidFill>
                <a:latin typeface="Century Gothic" pitchFamily="34" charset="0"/>
              </a:rPr>
              <a:t> can  </a:t>
            </a:r>
            <a:r>
              <a:rPr lang="it-IT" sz="1400" dirty="0" smtClean="0">
                <a:solidFill>
                  <a:srgbClr val="00B0F0"/>
                </a:solidFill>
                <a:latin typeface="Century Gothic" pitchFamily="34" charset="0"/>
              </a:rPr>
              <a:t>go </a:t>
            </a:r>
            <a:r>
              <a:rPr lang="it-IT" sz="1400" dirty="0" err="1" smtClean="0">
                <a:solidFill>
                  <a:srgbClr val="00B0F0"/>
                </a:solidFill>
                <a:latin typeface="Century Gothic" pitchFamily="34" charset="0"/>
              </a:rPr>
              <a:t>away</a:t>
            </a:r>
            <a:r>
              <a:rPr lang="it-IT" sz="1400" dirty="0" smtClean="0">
                <a:solidFill>
                  <a:srgbClr val="00B0F0"/>
                </a:solidFill>
                <a:latin typeface="Century Gothic" pitchFamily="34" charset="0"/>
              </a:rPr>
              <a:t>. </a:t>
            </a:r>
            <a:r>
              <a:rPr lang="it-IT" sz="1400" dirty="0" err="1">
                <a:solidFill>
                  <a:srgbClr val="00B0F0"/>
                </a:solidFill>
                <a:latin typeface="Century Gothic" pitchFamily="34" charset="0"/>
              </a:rPr>
              <a:t>Zac</a:t>
            </a:r>
            <a:r>
              <a:rPr lang="it-IT" sz="1400" dirty="0">
                <a:solidFill>
                  <a:srgbClr val="00B0F0"/>
                </a:solidFill>
                <a:latin typeface="Century Gothic" pitchFamily="34" charset="0"/>
              </a:rPr>
              <a:t> </a:t>
            </a:r>
            <a:r>
              <a:rPr lang="it-IT" sz="1400" dirty="0" err="1">
                <a:solidFill>
                  <a:srgbClr val="00B0F0"/>
                </a:solidFill>
                <a:latin typeface="Century Gothic" pitchFamily="34" charset="0"/>
              </a:rPr>
              <a:t>doesn</a:t>
            </a:r>
            <a:r>
              <a:rPr lang="it-IT" sz="1400" dirty="0">
                <a:solidFill>
                  <a:srgbClr val="00B0F0"/>
                </a:solidFill>
                <a:latin typeface="Century Gothic" pitchFamily="34" charset="0"/>
              </a:rPr>
              <a:t>’t </a:t>
            </a:r>
            <a:r>
              <a:rPr lang="it-IT" sz="1400" dirty="0" err="1">
                <a:solidFill>
                  <a:srgbClr val="00B0F0"/>
                </a:solidFill>
                <a:latin typeface="Century Gothic" pitchFamily="34" charset="0"/>
              </a:rPr>
              <a:t>like</a:t>
            </a:r>
            <a:r>
              <a:rPr lang="it-IT" sz="1400" dirty="0">
                <a:solidFill>
                  <a:srgbClr val="00B0F0"/>
                </a:solidFill>
                <a:latin typeface="Century Gothic" pitchFamily="34" charset="0"/>
              </a:rPr>
              <a:t> </a:t>
            </a:r>
            <a:r>
              <a:rPr lang="it-IT" sz="1400" dirty="0" err="1" smtClean="0">
                <a:solidFill>
                  <a:srgbClr val="00B0F0"/>
                </a:solidFill>
                <a:latin typeface="Century Gothic" pitchFamily="34" charset="0"/>
              </a:rPr>
              <a:t>that</a:t>
            </a:r>
            <a:r>
              <a:rPr lang="it-IT" sz="1400" dirty="0" smtClean="0">
                <a:solidFill>
                  <a:srgbClr val="00B0F0"/>
                </a:solidFill>
                <a:latin typeface="Century Gothic" pitchFamily="34" charset="0"/>
              </a:rPr>
              <a:t> </a:t>
            </a:r>
            <a:r>
              <a:rPr lang="it-IT" sz="1400" dirty="0">
                <a:solidFill>
                  <a:srgbClr val="00B0F0"/>
                </a:solidFill>
                <a:latin typeface="Century Gothic" pitchFamily="34" charset="0"/>
              </a:rPr>
              <a:t>so </a:t>
            </a:r>
            <a:r>
              <a:rPr lang="it-IT" sz="1400" dirty="0" err="1">
                <a:solidFill>
                  <a:srgbClr val="00B0F0"/>
                </a:solidFill>
                <a:latin typeface="Century Gothic" pitchFamily="34" charset="0"/>
              </a:rPr>
              <a:t>decides</a:t>
            </a:r>
            <a:r>
              <a:rPr lang="it-IT" sz="1400" dirty="0">
                <a:solidFill>
                  <a:srgbClr val="00B0F0"/>
                </a:solidFill>
                <a:latin typeface="Century Gothic" pitchFamily="34" charset="0"/>
              </a:rPr>
              <a:t> </a:t>
            </a:r>
            <a:r>
              <a:rPr lang="it-IT" sz="1400" dirty="0" err="1">
                <a:solidFill>
                  <a:srgbClr val="00B0F0"/>
                </a:solidFill>
                <a:latin typeface="Century Gothic" pitchFamily="34" charset="0"/>
              </a:rPr>
              <a:t>to</a:t>
            </a:r>
            <a:r>
              <a:rPr lang="it-IT" sz="1400" dirty="0">
                <a:solidFill>
                  <a:srgbClr val="00B0F0"/>
                </a:solidFill>
                <a:latin typeface="Century Gothic" pitchFamily="34" charset="0"/>
              </a:rPr>
              <a:t> </a:t>
            </a:r>
            <a:r>
              <a:rPr lang="it-IT" sz="1400" dirty="0" err="1">
                <a:solidFill>
                  <a:srgbClr val="00B0F0"/>
                </a:solidFill>
                <a:latin typeface="Century Gothic" pitchFamily="34" charset="0"/>
              </a:rPr>
              <a:t>rebel</a:t>
            </a:r>
            <a:r>
              <a:rPr lang="it-IT" sz="1400" dirty="0">
                <a:solidFill>
                  <a:srgbClr val="00B0F0"/>
                </a:solidFill>
                <a:latin typeface="Century Gothic" pitchFamily="34" charset="0"/>
              </a:rPr>
              <a:t> and  </a:t>
            </a:r>
            <a:r>
              <a:rPr lang="it-IT" sz="1400" dirty="0" err="1">
                <a:solidFill>
                  <a:srgbClr val="00B0F0"/>
                </a:solidFill>
                <a:latin typeface="Century Gothic" pitchFamily="34" charset="0"/>
              </a:rPr>
              <a:t>spits</a:t>
            </a:r>
            <a:r>
              <a:rPr lang="it-IT" sz="1400" dirty="0">
                <a:solidFill>
                  <a:srgbClr val="00B0F0"/>
                </a:solidFill>
                <a:latin typeface="Century Gothic" pitchFamily="34" charset="0"/>
              </a:rPr>
              <a:t> the </a:t>
            </a:r>
            <a:r>
              <a:rPr lang="it-IT" sz="1400" dirty="0" err="1">
                <a:solidFill>
                  <a:srgbClr val="00B0F0"/>
                </a:solidFill>
                <a:latin typeface="Century Gothic" pitchFamily="34" charset="0"/>
              </a:rPr>
              <a:t>poison</a:t>
            </a:r>
            <a:r>
              <a:rPr lang="it-IT" sz="1400" dirty="0">
                <a:solidFill>
                  <a:srgbClr val="00B0F0"/>
                </a:solidFill>
                <a:latin typeface="Century Gothic" pitchFamily="34" charset="0"/>
              </a:rPr>
              <a:t> </a:t>
            </a:r>
            <a:r>
              <a:rPr lang="it-IT" sz="1400" dirty="0" err="1">
                <a:solidFill>
                  <a:srgbClr val="00B0F0"/>
                </a:solidFill>
                <a:latin typeface="Century Gothic" pitchFamily="34" charset="0"/>
              </a:rPr>
              <a:t>from</a:t>
            </a:r>
            <a:r>
              <a:rPr lang="it-IT" sz="1400" dirty="0">
                <a:solidFill>
                  <a:srgbClr val="00B0F0"/>
                </a:solidFill>
                <a:latin typeface="Century Gothic" pitchFamily="34" charset="0"/>
              </a:rPr>
              <a:t> </a:t>
            </a:r>
            <a:r>
              <a:rPr lang="it-IT" sz="1400" dirty="0" err="1">
                <a:solidFill>
                  <a:srgbClr val="00B0F0"/>
                </a:solidFill>
                <a:latin typeface="Century Gothic" pitchFamily="34" charset="0"/>
              </a:rPr>
              <a:t>its</a:t>
            </a:r>
            <a:r>
              <a:rPr lang="it-IT" sz="1400" dirty="0">
                <a:solidFill>
                  <a:srgbClr val="00B0F0"/>
                </a:solidFill>
                <a:latin typeface="Century Gothic" pitchFamily="34" charset="0"/>
              </a:rPr>
              <a:t> </a:t>
            </a:r>
            <a:r>
              <a:rPr lang="it-IT" sz="1400" dirty="0" err="1">
                <a:solidFill>
                  <a:srgbClr val="00B0F0"/>
                </a:solidFill>
                <a:latin typeface="Century Gothic" pitchFamily="34" charset="0"/>
              </a:rPr>
              <a:t>mouth</a:t>
            </a:r>
            <a:r>
              <a:rPr lang="it-IT" sz="1400" dirty="0">
                <a:solidFill>
                  <a:srgbClr val="00B0F0"/>
                </a:solidFill>
                <a:latin typeface="Century Gothic" pitchFamily="34" charset="0"/>
              </a:rPr>
              <a:t>. </a:t>
            </a:r>
            <a:r>
              <a:rPr lang="it-IT" sz="1400" dirty="0" err="1">
                <a:solidFill>
                  <a:srgbClr val="00B0F0"/>
                </a:solidFill>
                <a:latin typeface="Century Gothic" pitchFamily="34" charset="0"/>
              </a:rPr>
              <a:t>Zac</a:t>
            </a:r>
            <a:r>
              <a:rPr lang="it-IT" sz="1400" dirty="0">
                <a:solidFill>
                  <a:srgbClr val="00B0F0"/>
                </a:solidFill>
                <a:latin typeface="Century Gothic" pitchFamily="34" charset="0"/>
              </a:rPr>
              <a:t> </a:t>
            </a:r>
            <a:r>
              <a:rPr lang="it-IT" sz="1400" dirty="0" err="1">
                <a:solidFill>
                  <a:srgbClr val="00B0F0"/>
                </a:solidFill>
                <a:latin typeface="Century Gothic" pitchFamily="34" charset="0"/>
              </a:rPr>
              <a:t>realizes</a:t>
            </a:r>
            <a:r>
              <a:rPr lang="it-IT" sz="1400" dirty="0">
                <a:solidFill>
                  <a:srgbClr val="00B0F0"/>
                </a:solidFill>
                <a:latin typeface="Century Gothic" pitchFamily="34" charset="0"/>
              </a:rPr>
              <a:t> the </a:t>
            </a:r>
            <a:r>
              <a:rPr lang="it-IT" sz="1400" dirty="0" err="1">
                <a:solidFill>
                  <a:srgbClr val="00B0F0"/>
                </a:solidFill>
                <a:latin typeface="Century Gothic" pitchFamily="34" charset="0"/>
              </a:rPr>
              <a:t>poison</a:t>
            </a:r>
            <a:r>
              <a:rPr lang="it-IT" sz="1400" dirty="0">
                <a:solidFill>
                  <a:srgbClr val="00B0F0"/>
                </a:solidFill>
                <a:latin typeface="Century Gothic" pitchFamily="34" charset="0"/>
              </a:rPr>
              <a:t> </a:t>
            </a:r>
            <a:r>
              <a:rPr lang="it-IT" sz="1400" dirty="0" err="1">
                <a:solidFill>
                  <a:srgbClr val="00B0F0"/>
                </a:solidFill>
                <a:latin typeface="Century Gothic" pitchFamily="34" charset="0"/>
              </a:rPr>
              <a:t>is</a:t>
            </a:r>
            <a:r>
              <a:rPr lang="it-IT" sz="1400" dirty="0">
                <a:solidFill>
                  <a:srgbClr val="00B0F0"/>
                </a:solidFill>
                <a:latin typeface="Century Gothic" pitchFamily="34" charset="0"/>
              </a:rPr>
              <a:t> so </a:t>
            </a:r>
            <a:r>
              <a:rPr lang="it-IT" sz="1400" dirty="0" err="1">
                <a:solidFill>
                  <a:srgbClr val="00B0F0"/>
                </a:solidFill>
                <a:latin typeface="Century Gothic" pitchFamily="34" charset="0"/>
              </a:rPr>
              <a:t>dangerous</a:t>
            </a:r>
            <a:r>
              <a:rPr lang="it-IT" sz="1400" dirty="0">
                <a:solidFill>
                  <a:srgbClr val="00B0F0"/>
                </a:solidFill>
                <a:latin typeface="Century Gothic" pitchFamily="34" charset="0"/>
              </a:rPr>
              <a:t> </a:t>
            </a:r>
            <a:r>
              <a:rPr lang="it-IT" sz="1400" dirty="0" err="1">
                <a:solidFill>
                  <a:srgbClr val="00B0F0"/>
                </a:solidFill>
                <a:latin typeface="Century Gothic" pitchFamily="34" charset="0"/>
              </a:rPr>
              <a:t>that</a:t>
            </a:r>
            <a:r>
              <a:rPr lang="it-IT" sz="1400" dirty="0">
                <a:solidFill>
                  <a:srgbClr val="00B0F0"/>
                </a:solidFill>
                <a:latin typeface="Century Gothic" pitchFamily="34" charset="0"/>
              </a:rPr>
              <a:t> </a:t>
            </a:r>
            <a:r>
              <a:rPr lang="it-IT" sz="1400" dirty="0" err="1">
                <a:solidFill>
                  <a:srgbClr val="00B0F0"/>
                </a:solidFill>
                <a:latin typeface="Century Gothic" pitchFamily="34" charset="0"/>
              </a:rPr>
              <a:t>one</a:t>
            </a:r>
            <a:r>
              <a:rPr lang="it-IT" sz="1400" dirty="0">
                <a:solidFill>
                  <a:srgbClr val="00B0F0"/>
                </a:solidFill>
                <a:latin typeface="Century Gothic" pitchFamily="34" charset="0"/>
              </a:rPr>
              <a:t> </a:t>
            </a:r>
            <a:r>
              <a:rPr lang="it-IT" sz="1400" dirty="0" err="1">
                <a:solidFill>
                  <a:srgbClr val="00B0F0"/>
                </a:solidFill>
                <a:latin typeface="Century Gothic" pitchFamily="34" charset="0"/>
              </a:rPr>
              <a:t>insect</a:t>
            </a:r>
            <a:r>
              <a:rPr lang="it-IT" sz="1400" dirty="0">
                <a:solidFill>
                  <a:srgbClr val="00B0F0"/>
                </a:solidFill>
                <a:latin typeface="Century Gothic" pitchFamily="34" charset="0"/>
              </a:rPr>
              <a:t> </a:t>
            </a:r>
            <a:r>
              <a:rPr lang="it-IT" sz="1400" dirty="0" err="1">
                <a:solidFill>
                  <a:srgbClr val="00B0F0"/>
                </a:solidFill>
                <a:latin typeface="Century Gothic" pitchFamily="34" charset="0"/>
              </a:rPr>
              <a:t>dies</a:t>
            </a:r>
            <a:r>
              <a:rPr lang="it-IT" sz="1400" dirty="0">
                <a:solidFill>
                  <a:srgbClr val="00B0F0"/>
                </a:solidFill>
                <a:latin typeface="Century Gothic" pitchFamily="34" charset="0"/>
              </a:rPr>
              <a:t> so </a:t>
            </a:r>
            <a:r>
              <a:rPr lang="it-IT" sz="1400" dirty="0" err="1">
                <a:solidFill>
                  <a:srgbClr val="00B0F0"/>
                </a:solidFill>
                <a:latin typeface="Century Gothic" pitchFamily="34" charset="0"/>
              </a:rPr>
              <a:t>decides</a:t>
            </a:r>
            <a:r>
              <a:rPr lang="it-IT" sz="1400" dirty="0">
                <a:solidFill>
                  <a:srgbClr val="00B0F0"/>
                </a:solidFill>
                <a:latin typeface="Century Gothic" pitchFamily="34" charset="0"/>
              </a:rPr>
              <a:t> </a:t>
            </a:r>
            <a:r>
              <a:rPr lang="it-IT" sz="1400" dirty="0" err="1">
                <a:solidFill>
                  <a:srgbClr val="00B0F0"/>
                </a:solidFill>
                <a:latin typeface="Century Gothic" pitchFamily="34" charset="0"/>
              </a:rPr>
              <a:t>to</a:t>
            </a:r>
            <a:r>
              <a:rPr lang="it-IT" sz="1400" dirty="0">
                <a:solidFill>
                  <a:srgbClr val="00B0F0"/>
                </a:solidFill>
                <a:latin typeface="Century Gothic" pitchFamily="34" charset="0"/>
              </a:rPr>
              <a:t> </a:t>
            </a:r>
            <a:r>
              <a:rPr lang="it-IT" sz="1400" dirty="0" err="1">
                <a:solidFill>
                  <a:srgbClr val="00B0F0"/>
                </a:solidFill>
                <a:latin typeface="Century Gothic" pitchFamily="34" charset="0"/>
              </a:rPr>
              <a:t>justify</a:t>
            </a:r>
            <a:r>
              <a:rPr lang="it-IT" sz="1400" dirty="0">
                <a:solidFill>
                  <a:srgbClr val="00B0F0"/>
                </a:solidFill>
                <a:latin typeface="Century Gothic" pitchFamily="34" charset="0"/>
              </a:rPr>
              <a:t> </a:t>
            </a:r>
            <a:r>
              <a:rPr lang="it-IT" sz="1400" dirty="0" err="1">
                <a:solidFill>
                  <a:srgbClr val="00B0F0"/>
                </a:solidFill>
                <a:latin typeface="Century Gothic" pitchFamily="34" charset="0"/>
              </a:rPr>
              <a:t>its</a:t>
            </a:r>
            <a:r>
              <a:rPr lang="it-IT" sz="1400" dirty="0">
                <a:solidFill>
                  <a:srgbClr val="00B0F0"/>
                </a:solidFill>
                <a:latin typeface="Century Gothic" pitchFamily="34" charset="0"/>
              </a:rPr>
              <a:t> </a:t>
            </a:r>
            <a:r>
              <a:rPr lang="it-IT" sz="1400" dirty="0" err="1">
                <a:solidFill>
                  <a:srgbClr val="00B0F0"/>
                </a:solidFill>
                <a:latin typeface="Century Gothic" pitchFamily="34" charset="0"/>
              </a:rPr>
              <a:t>behaviour</a:t>
            </a:r>
            <a:r>
              <a:rPr lang="it-IT" sz="1400" dirty="0">
                <a:solidFill>
                  <a:srgbClr val="00B0F0"/>
                </a:solidFill>
                <a:latin typeface="Century Gothic" pitchFamily="34" charset="0"/>
              </a:rPr>
              <a:t>.</a:t>
            </a:r>
          </a:p>
        </p:txBody>
      </p:sp>
      <p:cxnSp>
        <p:nvCxnSpPr>
          <p:cNvPr id="5" name="Connettore 1 4"/>
          <p:cNvCxnSpPr/>
          <p:nvPr/>
        </p:nvCxnSpPr>
        <p:spPr>
          <a:xfrm flipH="1" flipV="1">
            <a:off x="3203848" y="4077072"/>
            <a:ext cx="1656184" cy="12961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asellaDiTesto 5"/>
          <p:cNvSpPr txBox="1"/>
          <p:nvPr/>
        </p:nvSpPr>
        <p:spPr>
          <a:xfrm>
            <a:off x="2267744" y="371703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/>
              <a:t>poison</a:t>
            </a:r>
            <a:endParaRPr lang="it-IT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coccinella 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1600" y="1124744"/>
            <a:ext cx="7164288" cy="5209034"/>
          </a:xfrm>
          <a:prstGeom prst="rect">
            <a:avLst/>
          </a:prstGeom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755576" y="240558"/>
            <a:ext cx="747456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All</a:t>
            </a: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 the </a:t>
            </a:r>
            <a:r>
              <a:rPr kumimoji="0" lang="it-IT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inhabitants</a:t>
            </a: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it-IT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of</a:t>
            </a: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it-IT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this</a:t>
            </a: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 garden decide </a:t>
            </a:r>
            <a:r>
              <a:rPr kumimoji="0" lang="it-IT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to</a:t>
            </a: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it-IT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forgive</a:t>
            </a: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it-IT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Zac</a:t>
            </a: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 and are so happy </a:t>
            </a:r>
            <a:r>
              <a:rPr kumimoji="0" lang="it-IT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to</a:t>
            </a: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 live </a:t>
            </a:r>
            <a:r>
              <a:rPr kumimoji="0" lang="it-IT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all</a:t>
            </a: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it-IT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together</a:t>
            </a: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it-IT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umetto 3 4"/>
          <p:cNvSpPr/>
          <p:nvPr/>
        </p:nvSpPr>
        <p:spPr>
          <a:xfrm>
            <a:off x="4860032" y="3140968"/>
            <a:ext cx="1944216" cy="1008112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I </a:t>
            </a:r>
            <a:r>
              <a:rPr lang="it-IT" dirty="0" err="1" smtClean="0"/>
              <a:t>am</a:t>
            </a:r>
            <a:r>
              <a:rPr lang="it-IT" dirty="0" smtClean="0"/>
              <a:t> </a:t>
            </a:r>
            <a:r>
              <a:rPr lang="it-IT" dirty="0" err="1" smtClean="0"/>
              <a:t>sorry</a:t>
            </a:r>
            <a:r>
              <a:rPr lang="it-IT" dirty="0" smtClean="0"/>
              <a:t>. I </a:t>
            </a:r>
            <a:r>
              <a:rPr lang="it-IT" dirty="0" err="1" smtClean="0"/>
              <a:t>will</a:t>
            </a:r>
            <a:r>
              <a:rPr lang="it-IT" dirty="0" smtClean="0"/>
              <a:t> </a:t>
            </a:r>
            <a:r>
              <a:rPr lang="it-IT" dirty="0" err="1" smtClean="0"/>
              <a:t>behave</a:t>
            </a:r>
            <a:r>
              <a:rPr lang="it-IT" dirty="0" smtClean="0"/>
              <a:t> </a:t>
            </a:r>
            <a:r>
              <a:rPr lang="it-IT" dirty="0" err="1" smtClean="0"/>
              <a:t>well</a:t>
            </a:r>
            <a:r>
              <a:rPr lang="it-IT" dirty="0" smtClean="0"/>
              <a:t>.</a:t>
            </a:r>
            <a:endParaRPr lang="it-IT" dirty="0"/>
          </a:p>
        </p:txBody>
      </p:sp>
      <p:sp>
        <p:nvSpPr>
          <p:cNvPr id="6" name="Fumetto 3 5"/>
          <p:cNvSpPr/>
          <p:nvPr/>
        </p:nvSpPr>
        <p:spPr>
          <a:xfrm>
            <a:off x="3347864" y="1916832"/>
            <a:ext cx="1512168" cy="864096"/>
          </a:xfrm>
          <a:prstGeom prst="wedgeEllipseCallout">
            <a:avLst>
              <a:gd name="adj1" fmla="val -37005"/>
              <a:gd name="adj2" fmla="val 7234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Ok, </a:t>
            </a:r>
            <a:r>
              <a:rPr lang="it-IT" dirty="0" err="1" smtClean="0"/>
              <a:t>you</a:t>
            </a:r>
            <a:r>
              <a:rPr lang="it-IT" dirty="0" smtClean="0"/>
              <a:t> can stay </a:t>
            </a:r>
            <a:r>
              <a:rPr lang="it-IT" dirty="0" err="1" smtClean="0"/>
              <a:t>with</a:t>
            </a:r>
            <a:r>
              <a:rPr lang="it-IT" dirty="0" smtClean="0"/>
              <a:t> </a:t>
            </a:r>
            <a:r>
              <a:rPr lang="it-IT" dirty="0" err="1" smtClean="0"/>
              <a:t>us</a:t>
            </a:r>
            <a:r>
              <a:rPr lang="it-IT" dirty="0" smtClean="0"/>
              <a:t>.</a:t>
            </a:r>
            <a:endParaRPr lang="it-IT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115616" y="1412776"/>
            <a:ext cx="740333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err="1" smtClean="0">
                <a:solidFill>
                  <a:srgbClr val="0070C0"/>
                </a:solidFill>
                <a:latin typeface="Century Gothic" pitchFamily="34" charset="0"/>
              </a:rPr>
              <a:t>This</a:t>
            </a:r>
            <a:r>
              <a:rPr lang="it-IT" sz="2000" dirty="0" smtClean="0">
                <a:solidFill>
                  <a:srgbClr val="0070C0"/>
                </a:solidFill>
                <a:latin typeface="Century Gothic" pitchFamily="34" charset="0"/>
              </a:rPr>
              <a:t> short story </a:t>
            </a:r>
            <a:r>
              <a:rPr lang="it-IT" sz="2000" dirty="0" err="1" smtClean="0">
                <a:solidFill>
                  <a:srgbClr val="0070C0"/>
                </a:solidFill>
                <a:latin typeface="Century Gothic" pitchFamily="34" charset="0"/>
              </a:rPr>
              <a:t>was</a:t>
            </a:r>
            <a:r>
              <a:rPr lang="it-IT" sz="2000" dirty="0" smtClean="0">
                <a:solidFill>
                  <a:srgbClr val="0070C0"/>
                </a:solidFill>
                <a:latin typeface="Century Gothic" pitchFamily="34" charset="0"/>
              </a:rPr>
              <a:t> </a:t>
            </a:r>
            <a:r>
              <a:rPr lang="it-IT" sz="2000" dirty="0" err="1" smtClean="0">
                <a:solidFill>
                  <a:srgbClr val="0070C0"/>
                </a:solidFill>
                <a:latin typeface="Century Gothic" pitchFamily="34" charset="0"/>
              </a:rPr>
              <a:t>realized</a:t>
            </a:r>
            <a:r>
              <a:rPr lang="it-IT" sz="2000" dirty="0" smtClean="0">
                <a:solidFill>
                  <a:srgbClr val="0070C0"/>
                </a:solidFill>
                <a:latin typeface="Century Gothic" pitchFamily="34" charset="0"/>
              </a:rPr>
              <a:t> </a:t>
            </a:r>
            <a:r>
              <a:rPr lang="it-IT" sz="2000" dirty="0" err="1" smtClean="0">
                <a:solidFill>
                  <a:srgbClr val="0070C0"/>
                </a:solidFill>
                <a:latin typeface="Century Gothic" pitchFamily="34" charset="0"/>
              </a:rPr>
              <a:t>by</a:t>
            </a:r>
            <a:r>
              <a:rPr lang="it-IT" sz="2000" dirty="0" smtClean="0">
                <a:solidFill>
                  <a:srgbClr val="0070C0"/>
                </a:solidFill>
                <a:latin typeface="Century Gothic" pitchFamily="34" charset="0"/>
              </a:rPr>
              <a:t> </a:t>
            </a:r>
          </a:p>
          <a:p>
            <a:r>
              <a:rPr lang="it-IT" sz="2000" dirty="0" smtClean="0">
                <a:solidFill>
                  <a:srgbClr val="0070C0"/>
                </a:solidFill>
                <a:latin typeface="Century Gothic" pitchFamily="34" charset="0"/>
              </a:rPr>
              <a:t>Sara </a:t>
            </a:r>
            <a:r>
              <a:rPr lang="it-IT" sz="2000" dirty="0" err="1" smtClean="0">
                <a:solidFill>
                  <a:srgbClr val="0070C0"/>
                </a:solidFill>
                <a:latin typeface="Century Gothic" pitchFamily="34" charset="0"/>
              </a:rPr>
              <a:t>Arman</a:t>
            </a:r>
            <a:r>
              <a:rPr lang="it-IT" sz="2000" dirty="0" smtClean="0">
                <a:solidFill>
                  <a:srgbClr val="0070C0"/>
                </a:solidFill>
                <a:latin typeface="Century Gothic" pitchFamily="34" charset="0"/>
              </a:rPr>
              <a:t>, Giuseppe Di Lisi, Serena Miele, Clara </a:t>
            </a:r>
            <a:r>
              <a:rPr lang="it-IT" sz="2000" dirty="0" err="1" smtClean="0">
                <a:solidFill>
                  <a:srgbClr val="0070C0"/>
                </a:solidFill>
                <a:latin typeface="Century Gothic" pitchFamily="34" charset="0"/>
              </a:rPr>
              <a:t>Musano</a:t>
            </a:r>
            <a:endParaRPr lang="it-IT" sz="2000" dirty="0" smtClean="0">
              <a:solidFill>
                <a:srgbClr val="0070C0"/>
              </a:solidFill>
              <a:latin typeface="Century Gothic" pitchFamily="34" charset="0"/>
            </a:endParaRPr>
          </a:p>
          <a:p>
            <a:r>
              <a:rPr lang="it-IT" sz="2000" dirty="0" smtClean="0">
                <a:solidFill>
                  <a:srgbClr val="0070C0"/>
                </a:solidFill>
                <a:latin typeface="Century Gothic" pitchFamily="34" charset="0"/>
              </a:rPr>
              <a:t>The </a:t>
            </a:r>
            <a:r>
              <a:rPr lang="it-IT" sz="2000" dirty="0" err="1" smtClean="0">
                <a:solidFill>
                  <a:srgbClr val="0070C0"/>
                </a:solidFill>
                <a:latin typeface="Century Gothic" pitchFamily="34" charset="0"/>
              </a:rPr>
              <a:t>Italian</a:t>
            </a:r>
            <a:r>
              <a:rPr lang="it-IT" sz="2000" dirty="0" smtClean="0">
                <a:solidFill>
                  <a:srgbClr val="0070C0"/>
                </a:solidFill>
                <a:latin typeface="Century Gothic" pitchFamily="34" charset="0"/>
              </a:rPr>
              <a:t> </a:t>
            </a:r>
            <a:r>
              <a:rPr lang="it-IT" sz="2000" dirty="0" err="1" smtClean="0">
                <a:solidFill>
                  <a:srgbClr val="0070C0"/>
                </a:solidFill>
                <a:latin typeface="Century Gothic" pitchFamily="34" charset="0"/>
              </a:rPr>
              <a:t>teacher</a:t>
            </a:r>
            <a:r>
              <a:rPr lang="it-IT" sz="2000" dirty="0" smtClean="0">
                <a:solidFill>
                  <a:srgbClr val="0070C0"/>
                </a:solidFill>
                <a:latin typeface="Century Gothic" pitchFamily="34" charset="0"/>
              </a:rPr>
              <a:t>  and the English </a:t>
            </a:r>
            <a:r>
              <a:rPr lang="it-IT" sz="2000" dirty="0" err="1" smtClean="0">
                <a:solidFill>
                  <a:srgbClr val="0070C0"/>
                </a:solidFill>
                <a:latin typeface="Century Gothic" pitchFamily="34" charset="0"/>
              </a:rPr>
              <a:t>one</a:t>
            </a:r>
            <a:r>
              <a:rPr lang="it-IT" sz="2000" dirty="0" smtClean="0">
                <a:solidFill>
                  <a:srgbClr val="0070C0"/>
                </a:solidFill>
                <a:latin typeface="Century Gothic" pitchFamily="34" charset="0"/>
              </a:rPr>
              <a:t> </a:t>
            </a:r>
            <a:r>
              <a:rPr lang="it-IT" sz="2000" dirty="0" err="1" smtClean="0">
                <a:solidFill>
                  <a:srgbClr val="0070C0"/>
                </a:solidFill>
                <a:latin typeface="Century Gothic" pitchFamily="34" charset="0"/>
              </a:rPr>
              <a:t>coordinated</a:t>
            </a:r>
            <a:r>
              <a:rPr lang="it-IT" sz="2000" dirty="0" smtClean="0">
                <a:solidFill>
                  <a:srgbClr val="0070C0"/>
                </a:solidFill>
                <a:latin typeface="Century Gothic" pitchFamily="34" charset="0"/>
              </a:rPr>
              <a:t> the work in </a:t>
            </a:r>
            <a:r>
              <a:rPr lang="it-IT" sz="2000" dirty="0" err="1" smtClean="0">
                <a:solidFill>
                  <a:srgbClr val="0070C0"/>
                </a:solidFill>
                <a:latin typeface="Century Gothic" pitchFamily="34" charset="0"/>
              </a:rPr>
              <a:t>Italian</a:t>
            </a:r>
            <a:r>
              <a:rPr lang="it-IT" sz="2000" dirty="0" smtClean="0">
                <a:solidFill>
                  <a:srgbClr val="0070C0"/>
                </a:solidFill>
                <a:latin typeface="Century Gothic" pitchFamily="34" charset="0"/>
              </a:rPr>
              <a:t> and English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</TotalTime>
  <Words>228</Words>
  <Application>Microsoft Office PowerPoint</Application>
  <PresentationFormat>Presentazione su schermo (4:3)</PresentationFormat>
  <Paragraphs>16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8" baseType="lpstr">
      <vt:lpstr>Tema di Office</vt:lpstr>
      <vt:lpstr>The garden of “Good Manners” Il giardino delle “Buone Maniere”</vt:lpstr>
      <vt:lpstr>Diapositiva 2</vt:lpstr>
      <vt:lpstr>Diapositiva 3</vt:lpstr>
      <vt:lpstr>Diapositiva 4</vt:lpstr>
      <vt:lpstr>Diapositiva 5</vt:lpstr>
      <vt:lpstr>Diapositiva 6</vt:lpstr>
      <vt:lpstr>Diapositiva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garden of “Good Manners” Il giardino delle “Buone Maniere”</dc:title>
  <dc:creator>filom_000</dc:creator>
  <cp:lastModifiedBy>filom_000</cp:lastModifiedBy>
  <cp:revision>21</cp:revision>
  <dcterms:created xsi:type="dcterms:W3CDTF">2017-11-24T17:05:58Z</dcterms:created>
  <dcterms:modified xsi:type="dcterms:W3CDTF">2018-12-22T05:52:50Z</dcterms:modified>
</cp:coreProperties>
</file>