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47686C78-FA0F-4AAE-953E-1628A553F737}" type="datetimeFigureOut">
              <a:rPr lang="en-IE" smtClean="0"/>
              <a:t>11/09/2018</a:t>
            </a:fld>
            <a:endParaRPr lang="en-I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C311A9C4-6EB4-4594-8E81-023DCAEE0DE3}" type="slidenum">
              <a:rPr lang="en-IE" smtClean="0"/>
              <a:t>‹#›</a:t>
            </a:fld>
            <a:endParaRPr lang="en-I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6C78-FA0F-4AAE-953E-1628A553F737}" type="datetimeFigureOut">
              <a:rPr lang="en-IE" smtClean="0"/>
              <a:t>11/09/2018</a:t>
            </a:fld>
            <a:endParaRPr lang="en-I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11A9C4-6EB4-4594-8E81-023DCAEE0DE3}" type="slidenum">
              <a:rPr lang="en-IE" smtClean="0"/>
              <a:t>‹#›</a:t>
            </a:fld>
            <a:endParaRPr lang="en-I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6C78-FA0F-4AAE-953E-1628A553F737}" type="datetimeFigureOut">
              <a:rPr lang="en-IE" smtClean="0"/>
              <a:t>11/09/2018</a:t>
            </a:fld>
            <a:endParaRPr lang="en-I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11A9C4-6EB4-4594-8E81-023DCAEE0DE3}" type="slidenum">
              <a:rPr lang="en-IE" smtClean="0"/>
              <a:t>‹#›</a:t>
            </a:fld>
            <a:endParaRPr lang="en-I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6C78-FA0F-4AAE-953E-1628A553F737}" type="datetimeFigureOut">
              <a:rPr lang="en-IE" smtClean="0"/>
              <a:t>11/09/2018</a:t>
            </a:fld>
            <a:endParaRPr lang="en-I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11A9C4-6EB4-4594-8E81-023DCAEE0DE3}" type="slidenum">
              <a:rPr lang="en-IE" smtClean="0"/>
              <a:t>‹#›</a:t>
            </a:fld>
            <a:endParaRPr lang="en-I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47686C78-FA0F-4AAE-953E-1628A553F737}" type="datetimeFigureOut">
              <a:rPr lang="en-IE" smtClean="0"/>
              <a:t>11/09/2018</a:t>
            </a:fld>
            <a:endParaRPr lang="en-I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C311A9C4-6EB4-4594-8E81-023DCAEE0DE3}" type="slidenum">
              <a:rPr lang="en-IE" smtClean="0"/>
              <a:t>‹#›</a:t>
            </a:fld>
            <a:endParaRPr lang="en-I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I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6C78-FA0F-4AAE-953E-1628A553F737}" type="datetimeFigureOut">
              <a:rPr lang="en-IE" smtClean="0"/>
              <a:t>11/09/2018</a:t>
            </a:fld>
            <a:endParaRPr lang="en-I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11A9C4-6EB4-4594-8E81-023DCAEE0DE3}" type="slidenum">
              <a:rPr lang="en-IE" smtClean="0"/>
              <a:t>‹#›</a:t>
            </a:fld>
            <a:endParaRPr lang="en-I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6C78-FA0F-4AAE-953E-1628A553F737}" type="datetimeFigureOut">
              <a:rPr lang="en-IE" smtClean="0"/>
              <a:t>11/09/2018</a:t>
            </a:fld>
            <a:endParaRPr lang="en-I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11A9C4-6EB4-4594-8E81-023DCAEE0DE3}" type="slidenum">
              <a:rPr lang="en-IE" smtClean="0"/>
              <a:t>‹#›</a:t>
            </a:fld>
            <a:endParaRPr lang="en-I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6C78-FA0F-4AAE-953E-1628A553F737}" type="datetimeFigureOut">
              <a:rPr lang="en-IE" smtClean="0"/>
              <a:t>11/09/2018</a:t>
            </a:fld>
            <a:endParaRPr lang="en-I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11A9C4-6EB4-4594-8E81-023DCAEE0DE3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6C78-FA0F-4AAE-953E-1628A553F737}" type="datetimeFigureOut">
              <a:rPr lang="en-IE" smtClean="0"/>
              <a:t>11/09/2018</a:t>
            </a:fld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11A9C4-6EB4-4594-8E81-023DCAEE0DE3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6C78-FA0F-4AAE-953E-1628A553F737}" type="datetimeFigureOut">
              <a:rPr lang="en-IE" smtClean="0"/>
              <a:t>11/09/2018</a:t>
            </a:fld>
            <a:endParaRPr lang="en-I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11A9C4-6EB4-4594-8E81-023DCAEE0DE3}" type="slidenum">
              <a:rPr lang="en-IE" smtClean="0"/>
              <a:t>‹#›</a:t>
            </a:fld>
            <a:endParaRPr lang="en-I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6C78-FA0F-4AAE-953E-1628A553F737}" type="datetimeFigureOut">
              <a:rPr lang="en-IE" smtClean="0"/>
              <a:t>11/09/2018</a:t>
            </a:fld>
            <a:endParaRPr lang="en-IE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11A9C4-6EB4-4594-8E81-023DCAEE0DE3}" type="slidenum">
              <a:rPr lang="en-IE" smtClean="0"/>
              <a:t>‹#›</a:t>
            </a:fld>
            <a:endParaRPr lang="en-I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11A9C4-6EB4-4594-8E81-023DCAEE0DE3}" type="slidenum">
              <a:rPr lang="en-IE" smtClean="0"/>
              <a:t>‹#›</a:t>
            </a:fld>
            <a:endParaRPr lang="en-IE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686C78-FA0F-4AAE-953E-1628A553F737}" type="datetimeFigureOut">
              <a:rPr lang="en-IE" smtClean="0"/>
              <a:t>11/09/2018</a:t>
            </a:fld>
            <a:endParaRPr lang="en-I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IE" sz="2400" b="1" dirty="0" smtClean="0"/>
              <a:t>Our school is in Carrigeen Street co. Wexford in the south of Ireland.</a:t>
            </a:r>
            <a:endParaRPr lang="en-IE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This our school 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39" y="332656"/>
            <a:ext cx="2808312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4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5465580" cy="409918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0" y="1844824"/>
            <a:ext cx="1944216" cy="3168352"/>
          </a:xfrm>
        </p:spPr>
        <p:txBody>
          <a:bodyPr>
            <a:normAutofit/>
          </a:bodyPr>
          <a:lstStyle/>
          <a:p>
            <a:pPr algn="ctr"/>
            <a:r>
              <a:rPr lang="en-IE" dirty="0" smtClean="0"/>
              <a:t>This is our school eTwinning sign </a:t>
            </a: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733256"/>
            <a:ext cx="6768752" cy="8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6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3100"/>
            <a:ext cx="3657600" cy="2743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dirty="0" smtClean="0"/>
              <a:t>This is where we play everyday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869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3100"/>
            <a:ext cx="3657600" cy="2743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This is where the Principal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09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5184576" cy="38884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6216" y="260648"/>
            <a:ext cx="1872208" cy="5112568"/>
          </a:xfrm>
        </p:spPr>
        <p:txBody>
          <a:bodyPr>
            <a:normAutofit/>
          </a:bodyPr>
          <a:lstStyle/>
          <a:p>
            <a:pPr algn="ctr"/>
            <a:r>
              <a:rPr lang="en-IE" dirty="0"/>
              <a:t>We do our cooking in  here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229200"/>
            <a:ext cx="2952328" cy="129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2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eTwinning Wellbeing 2018\2018-09-07 Our School\Our School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431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We park our cars 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70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3100"/>
            <a:ext cx="3657600" cy="2743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This is where we have our lunch and have Drama.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41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3100"/>
            <a:ext cx="3657600" cy="2743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This is our secretary’s office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831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3100"/>
            <a:ext cx="3657600" cy="2743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dirty="0" smtClean="0"/>
              <a:t>This is our staffroom this is were all staff eat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444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37</TotalTime>
  <Words>72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Composite</vt:lpstr>
      <vt:lpstr>This our school </vt:lpstr>
      <vt:lpstr>This is our school eTwinning sign </vt:lpstr>
      <vt:lpstr>This is where we play everyday</vt:lpstr>
      <vt:lpstr>This is where the Principal</vt:lpstr>
      <vt:lpstr>We do our cooking in  here</vt:lpstr>
      <vt:lpstr>We park our cars here</vt:lpstr>
      <vt:lpstr>This is where we have our lunch and have Drama.</vt:lpstr>
      <vt:lpstr>This is our secretary’s office</vt:lpstr>
      <vt:lpstr>This is our staffroom this is were all staff eat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2018-09-11T12:50:00Z</dcterms:created>
  <dcterms:modified xsi:type="dcterms:W3CDTF">2018-09-11T13:27:44Z</dcterms:modified>
</cp:coreProperties>
</file>