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024EF-E5E7-4F43-BDE6-D0D19E57D1BE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1E28-017C-4DB9-900F-44921DA7128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nd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1390464" cy="926976"/>
          </a:xfrm>
          <a:prstGeom prst="rect">
            <a:avLst/>
          </a:prstGeom>
        </p:spPr>
      </p:pic>
      <p:pic>
        <p:nvPicPr>
          <p:cNvPr id="6" name="Immagine 5" descr="logo_etwi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76672"/>
            <a:ext cx="1339517" cy="914792"/>
          </a:xfrm>
          <a:prstGeom prst="rect">
            <a:avLst/>
          </a:prstGeom>
        </p:spPr>
      </p:pic>
      <p:pic>
        <p:nvPicPr>
          <p:cNvPr id="7" name="Immagine 6" descr="31VVrpqrv+L._SX425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9594" y="5301208"/>
            <a:ext cx="1548342" cy="116216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 rot="10800000" flipV="1">
            <a:off x="2771800" y="3104964"/>
            <a:ext cx="354719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MARGHERI’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Immagine 9" descr="be well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60648"/>
            <a:ext cx="2075722" cy="155679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627251" y="4077071"/>
            <a:ext cx="5889496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it-IT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 short story </a:t>
            </a:r>
            <a:r>
              <a:rPr lang="it-IT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about</a:t>
            </a:r>
            <a:r>
              <a:rPr lang="it-IT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/>
            <a:r>
              <a:rPr lang="it-IT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kindness</a:t>
            </a:r>
            <a:endParaRPr lang="it-IT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99592" y="1916833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                Our 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world of Well-Being 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: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      eat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, sleep, play, dance and sing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1100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4516527" cy="60207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08104" y="692696"/>
            <a:ext cx="3240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nice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daisy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that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lives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in the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kingdom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of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kindness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</a:p>
          <a:p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è una bella margherita che vive nel regno della gentilezza</a:t>
            </a:r>
          </a:p>
        </p:txBody>
      </p:sp>
      <p:pic>
        <p:nvPicPr>
          <p:cNvPr id="5" name="Immagine 4" descr="italy-flag-vector-4754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996952"/>
            <a:ext cx="585062" cy="614561"/>
          </a:xfrm>
          <a:prstGeom prst="rect">
            <a:avLst/>
          </a:prstGeom>
        </p:spPr>
      </p:pic>
      <p:pic>
        <p:nvPicPr>
          <p:cNvPr id="6" name="Immagine 5" descr="united-kingdom-flag-icon_1579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610170" cy="610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1100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516244" cy="60210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36096" y="404664"/>
            <a:ext cx="34563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Everybody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greets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saying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“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good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morning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”, “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hello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”,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“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good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evening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”</a:t>
            </a:r>
          </a:p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Tutti salutano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dicendo “buon giorno”, “ciao”, “buona sera”</a:t>
            </a:r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6" name="Immagine 5" descr="united-kingdom-flag-icon_1579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48680"/>
            <a:ext cx="610170" cy="610170"/>
          </a:xfrm>
          <a:prstGeom prst="rect">
            <a:avLst/>
          </a:prstGeom>
        </p:spPr>
      </p:pic>
      <p:pic>
        <p:nvPicPr>
          <p:cNvPr id="7" name="Immagine 6" descr="italy-flag-vector-4754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429000"/>
            <a:ext cx="585062" cy="542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1100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4407492" cy="58772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64088" y="548680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One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day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err="1">
                <a:solidFill>
                  <a:srgbClr val="0070C0"/>
                </a:solidFill>
                <a:latin typeface="Century Gothic" pitchFamily="34" charset="0"/>
              </a:rPr>
              <a:t>g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oes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into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a yellow building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with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red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window</a:t>
            </a:r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Un giorno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entra in un edificio giallo con le finestre rosse</a:t>
            </a:r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4" name="Immagine 3" descr="italy-flag-vector-4754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996952"/>
            <a:ext cx="585062" cy="542553"/>
          </a:xfrm>
          <a:prstGeom prst="rect">
            <a:avLst/>
          </a:prstGeom>
        </p:spPr>
      </p:pic>
      <p:pic>
        <p:nvPicPr>
          <p:cNvPr id="5" name="Immagine 4" descr="united-kingdom-flag-icon_1579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610170" cy="6101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110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4031236" cy="55446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148064" y="548680"/>
            <a:ext cx="34563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latin typeface="Century Gothic" pitchFamily="34" charset="0"/>
            </a:endParaRPr>
          </a:p>
          <a:p>
            <a:endParaRPr lang="it-IT" sz="2800" dirty="0" smtClean="0"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sleeps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there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and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when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she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wakes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up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she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hears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strange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noises</a:t>
            </a:r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si addormenta e quando si sveglia sente strani rumori</a:t>
            </a:r>
          </a:p>
          <a:p>
            <a:endParaRPr lang="it-IT" sz="2800" dirty="0">
              <a:latin typeface="Century Gothic" pitchFamily="34" charset="0"/>
            </a:endParaRPr>
          </a:p>
        </p:txBody>
      </p:sp>
      <p:pic>
        <p:nvPicPr>
          <p:cNvPr id="4" name="Immagine 3" descr="united-kingdom-flag-icon_1579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20688"/>
            <a:ext cx="610170" cy="610170"/>
          </a:xfrm>
          <a:prstGeom prst="rect">
            <a:avLst/>
          </a:prstGeom>
        </p:spPr>
      </p:pic>
      <p:pic>
        <p:nvPicPr>
          <p:cNvPr id="5" name="Immagine 4" descr="italy-flag-vector-4754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17032"/>
            <a:ext cx="58506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1100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404664"/>
            <a:ext cx="4176464" cy="58772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20072" y="980728"/>
            <a:ext cx="36724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in a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classroom</a:t>
            </a:r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>
                <a:solidFill>
                  <a:srgbClr val="0070C0"/>
                </a:solidFill>
                <a:latin typeface="Century Gothic" pitchFamily="34" charset="0"/>
              </a:rPr>
              <a:t>a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nd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hears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kids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saying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kind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words</a:t>
            </a:r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8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800" dirty="0" smtClean="0">
                <a:solidFill>
                  <a:srgbClr val="0070C0"/>
                </a:solidFill>
                <a:latin typeface="Century Gothic" pitchFamily="34" charset="0"/>
              </a:rPr>
              <a:t> si ritrova in un’aula e sente i ragazzi usare parole gentili</a:t>
            </a:r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4" name="Immagine 3" descr="united-kingdom-flag-icon_1579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20688"/>
            <a:ext cx="610170" cy="610170"/>
          </a:xfrm>
          <a:prstGeom prst="rect">
            <a:avLst/>
          </a:prstGeom>
        </p:spPr>
      </p:pic>
      <p:pic>
        <p:nvPicPr>
          <p:cNvPr id="5" name="Immagine 4" descr="italy-flag-vector-4754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429000"/>
            <a:ext cx="58506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1100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4392488" cy="60212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20072" y="476672"/>
            <a:ext cx="3672408" cy="576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In the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classroom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there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is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new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daisy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r>
              <a:rPr lang="it-IT" sz="2400" dirty="0" err="1">
                <a:solidFill>
                  <a:srgbClr val="0070C0"/>
                </a:solidFill>
                <a:latin typeface="Century Gothic" pitchFamily="34" charset="0"/>
              </a:rPr>
              <a:t>s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ays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that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each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time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we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use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kind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words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new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daisies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born</a:t>
            </a:r>
            <a:endParaRPr lang="it-IT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Nella classe c’è una nuova margherita. </a:t>
            </a:r>
            <a:r>
              <a:rPr lang="it-IT" sz="2400" dirty="0" err="1" smtClean="0">
                <a:solidFill>
                  <a:srgbClr val="0070C0"/>
                </a:solidFill>
                <a:latin typeface="Century Gothic" pitchFamily="34" charset="0"/>
              </a:rPr>
              <a:t>Margherì</a:t>
            </a:r>
            <a:r>
              <a:rPr lang="it-IT" sz="2400" dirty="0" smtClean="0">
                <a:solidFill>
                  <a:srgbClr val="0070C0"/>
                </a:solidFill>
                <a:latin typeface="Century Gothic" pitchFamily="34" charset="0"/>
              </a:rPr>
              <a:t> dice che ogni volta che usiamo parole gentili nascono nuove margherite</a:t>
            </a:r>
            <a:endParaRPr lang="it-IT" sz="2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4" name="Immagine 3" descr="united-kingdom-flag-icon_1579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4664"/>
            <a:ext cx="610170" cy="610170"/>
          </a:xfrm>
          <a:prstGeom prst="rect">
            <a:avLst/>
          </a:prstGeom>
        </p:spPr>
      </p:pic>
      <p:pic>
        <p:nvPicPr>
          <p:cNvPr id="5" name="Immagine 4" descr="italy-flag-vector-4754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284984"/>
            <a:ext cx="58506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10800000" flipV="1">
            <a:off x="1763688" y="436510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This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short story </a:t>
            </a:r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was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written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 in </a:t>
            </a:r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national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language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and </a:t>
            </a:r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drew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by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Donato, </a:t>
            </a:r>
            <a:r>
              <a:rPr lang="it-IT" sz="3600" dirty="0" err="1" smtClean="0">
                <a:solidFill>
                  <a:srgbClr val="0070C0"/>
                </a:solidFill>
                <a:latin typeface="Century Gothic" pitchFamily="34" charset="0"/>
              </a:rPr>
              <a:t>aged</a:t>
            </a:r>
            <a:r>
              <a:rPr lang="it-IT" sz="3600" dirty="0" smtClean="0">
                <a:solidFill>
                  <a:srgbClr val="0070C0"/>
                </a:solidFill>
                <a:latin typeface="Century Gothic" pitchFamily="34" charset="0"/>
              </a:rPr>
              <a:t> 11. </a:t>
            </a:r>
            <a:endParaRPr lang="it-IT" sz="3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3" name="Immagine 2" descr="thank-you-lettering-with-curls_1262-6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24744"/>
            <a:ext cx="3219450" cy="2276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201</Words>
  <Application>Microsoft Office PowerPoint</Application>
  <PresentationFormat>Presentazione su schermo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filom_000</dc:creator>
  <cp:lastModifiedBy>filom_000</cp:lastModifiedBy>
  <cp:revision>9</cp:revision>
  <dcterms:created xsi:type="dcterms:W3CDTF">2019-01-13T15:49:23Z</dcterms:created>
  <dcterms:modified xsi:type="dcterms:W3CDTF">2019-01-13T17:10:24Z</dcterms:modified>
</cp:coreProperties>
</file>