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1F38-19F6-4345-A496-CF5C07FEAE18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C9C5-4616-46AD-873D-A97EECC99B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1F38-19F6-4345-A496-CF5C07FEAE18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C9C5-4616-46AD-873D-A97EECC99B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1F38-19F6-4345-A496-CF5C07FEAE18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C9C5-4616-46AD-873D-A97EECC99B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1F38-19F6-4345-A496-CF5C07FEAE18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C9C5-4616-46AD-873D-A97EECC99B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1F38-19F6-4345-A496-CF5C07FEAE18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C9C5-4616-46AD-873D-A97EECC99B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1F38-19F6-4345-A496-CF5C07FEAE18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C9C5-4616-46AD-873D-A97EECC99B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1F38-19F6-4345-A496-CF5C07FEAE18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C9C5-4616-46AD-873D-A97EECC99B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1F38-19F6-4345-A496-CF5C07FEAE18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C9C5-4616-46AD-873D-A97EECC99B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1F38-19F6-4345-A496-CF5C07FEAE18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C9C5-4616-46AD-873D-A97EECC99B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1F38-19F6-4345-A496-CF5C07FEAE18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C9C5-4616-46AD-873D-A97EECC99B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1F38-19F6-4345-A496-CF5C07FEAE18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C9C5-4616-46AD-873D-A97EECC99B2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41F38-19F6-4345-A496-CF5C07FEAE18}" type="datetimeFigureOut">
              <a:rPr lang="it-IT" smtClean="0"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6C9C5-4616-46AD-873D-A97EECC99B2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baycrest_music_11_10_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764704"/>
            <a:ext cx="4176464" cy="185699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755576" y="2780928"/>
            <a:ext cx="7416824" cy="34163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Our</a:t>
            </a:r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favourite</a:t>
            </a:r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singers</a:t>
            </a:r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and </a:t>
            </a:r>
            <a:r>
              <a:rPr lang="it-IT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songs</a:t>
            </a:r>
            <a:endParaRPr lang="it-IT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it-IT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it-IT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students</a:t>
            </a:r>
            <a:endParaRPr lang="it-IT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it-IT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it-IT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rom</a:t>
            </a:r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the </a:t>
            </a:r>
            <a:r>
              <a:rPr lang="it-IT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third</a:t>
            </a:r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</a:t>
            </a:r>
            <a:endParaRPr lang="it-IT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32656"/>
            <a:ext cx="8712968" cy="57861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My</a:t>
            </a:r>
            <a:r>
              <a:rPr lang="it-IT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 </a:t>
            </a:r>
            <a:r>
              <a:rPr lang="it-IT" sz="36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favourite</a:t>
            </a:r>
            <a:r>
              <a:rPr lang="it-IT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 singer </a:t>
            </a:r>
            <a:r>
              <a:rPr lang="it-IT" sz="36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is</a:t>
            </a:r>
            <a:r>
              <a:rPr lang="it-IT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 </a:t>
            </a:r>
            <a:r>
              <a:rPr lang="it-IT" sz="36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Marshmello</a:t>
            </a:r>
            <a:endParaRPr lang="it-IT" sz="3600" b="1" cap="none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entury Gothic" pitchFamily="34" charset="0"/>
            </a:endParaRPr>
          </a:p>
          <a:p>
            <a:pPr algn="ctr"/>
            <a:endParaRPr lang="it-IT" sz="4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entury Gothic" pitchFamily="34" charset="0"/>
            </a:endParaRPr>
          </a:p>
          <a:p>
            <a:pPr algn="ctr"/>
            <a:endParaRPr lang="it-IT" sz="40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entury Gothic" pitchFamily="34" charset="0"/>
            </a:endParaRPr>
          </a:p>
          <a:p>
            <a:pPr algn="ctr"/>
            <a:endParaRPr lang="it-IT" sz="4000" b="1" cap="none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it-IT" sz="40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my</a:t>
            </a:r>
            <a:r>
              <a:rPr lang="it-IT" sz="4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 </a:t>
            </a:r>
            <a:r>
              <a:rPr lang="it-IT" sz="40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favourite</a:t>
            </a:r>
            <a:r>
              <a:rPr lang="it-IT" sz="4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 </a:t>
            </a:r>
            <a:r>
              <a:rPr lang="it-IT" sz="40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song</a:t>
            </a:r>
            <a:r>
              <a:rPr lang="it-IT" sz="4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 </a:t>
            </a:r>
            <a:r>
              <a:rPr lang="it-IT" sz="40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is</a:t>
            </a:r>
            <a:endParaRPr lang="it-IT" sz="4000" b="1" cap="none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it-IT" sz="40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Happier</a:t>
            </a:r>
            <a:endParaRPr lang="it-IT" sz="40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it-IT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I </a:t>
            </a:r>
            <a:r>
              <a:rPr lang="it-IT" sz="40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am</a:t>
            </a:r>
            <a:r>
              <a:rPr lang="it-IT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 </a:t>
            </a:r>
            <a:r>
              <a:rPr lang="it-IT" sz="40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really</a:t>
            </a:r>
            <a:r>
              <a:rPr lang="it-IT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 happy and </a:t>
            </a:r>
            <a:r>
              <a:rPr lang="it-IT" sz="40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relaxed</a:t>
            </a:r>
            <a:r>
              <a:rPr lang="it-IT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 </a:t>
            </a:r>
            <a:r>
              <a:rPr lang="it-IT" sz="40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when</a:t>
            </a:r>
            <a:r>
              <a:rPr lang="it-IT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 I </a:t>
            </a:r>
            <a:r>
              <a:rPr lang="it-IT" sz="40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listen</a:t>
            </a:r>
            <a:r>
              <a:rPr lang="it-IT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 </a:t>
            </a:r>
            <a:r>
              <a:rPr lang="it-IT" sz="40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to</a:t>
            </a:r>
            <a:r>
              <a:rPr lang="it-IT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 </a:t>
            </a:r>
            <a:r>
              <a:rPr lang="it-IT" sz="40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entury Gothic" pitchFamily="34" charset="0"/>
              </a:rPr>
              <a:t>it</a:t>
            </a:r>
            <a:endParaRPr lang="it-IT" sz="40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entury Gothic" pitchFamily="34" charset="0"/>
            </a:endParaRPr>
          </a:p>
          <a:p>
            <a:pPr algn="ctr"/>
            <a:endParaRPr lang="it-IT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972716" y="5373216"/>
            <a:ext cx="3198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https://youtu.be/RE87rQkXdNw</a:t>
            </a:r>
            <a:endParaRPr lang="it-IT" dirty="0"/>
          </a:p>
        </p:txBody>
      </p:sp>
      <p:pic>
        <p:nvPicPr>
          <p:cNvPr id="4" name="Immagine 3" descr="4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124744"/>
            <a:ext cx="2366284" cy="157963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1412776"/>
            <a:ext cx="849694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My</a:t>
            </a:r>
            <a:r>
              <a:rPr lang="it-IT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it-IT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favourite</a:t>
            </a:r>
            <a:r>
              <a:rPr lang="it-IT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 singer </a:t>
            </a:r>
            <a:r>
              <a:rPr lang="it-IT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is</a:t>
            </a:r>
            <a:r>
              <a:rPr lang="it-IT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it-IT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Ellie</a:t>
            </a:r>
            <a:r>
              <a:rPr lang="it-IT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it-IT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Goulding</a:t>
            </a:r>
            <a:endParaRPr lang="it-IT" sz="36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it-IT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a</a:t>
            </a:r>
            <a:r>
              <a:rPr lang="it-IT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nd </a:t>
            </a:r>
            <a:r>
              <a:rPr lang="it-IT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my</a:t>
            </a:r>
            <a:r>
              <a:rPr lang="it-IT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it-IT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favourite</a:t>
            </a:r>
            <a:r>
              <a:rPr lang="it-IT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it-IT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song</a:t>
            </a:r>
            <a:r>
              <a:rPr lang="it-IT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it-IT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is</a:t>
            </a:r>
            <a:endParaRPr lang="it-IT" sz="36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it-IT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B</a:t>
            </a:r>
            <a:r>
              <a:rPr lang="it-IT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eating</a:t>
            </a:r>
            <a:r>
              <a:rPr lang="it-IT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it-IT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Gothic" pitchFamily="34" charset="0"/>
              </a:rPr>
              <a:t>heart</a:t>
            </a:r>
            <a:endParaRPr lang="it-IT" sz="36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it-IT" sz="36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it-IT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it-IT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3" name="Immagine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789040"/>
            <a:ext cx="2857500" cy="2016224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3010322" y="3244334"/>
            <a:ext cx="3123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https://youtu.be/miss21Qm4bI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548680"/>
            <a:ext cx="864096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My</a:t>
            </a:r>
            <a:r>
              <a:rPr lang="it-IT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it-IT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favourite</a:t>
            </a:r>
            <a:r>
              <a:rPr lang="it-IT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singer </a:t>
            </a:r>
            <a:r>
              <a:rPr lang="it-IT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is</a:t>
            </a:r>
            <a:r>
              <a:rPr lang="it-IT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</a:t>
            </a:r>
            <a:r>
              <a:rPr lang="it-IT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Divergent</a:t>
            </a:r>
            <a:r>
              <a:rPr lang="it-IT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</a:p>
          <a:p>
            <a:pPr algn="ctr"/>
            <a:r>
              <a:rPr lang="it-IT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and </a:t>
            </a:r>
            <a:r>
              <a:rPr lang="it-IT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my</a:t>
            </a:r>
            <a:r>
              <a:rPr lang="it-IT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it-IT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favourite</a:t>
            </a:r>
            <a:r>
              <a:rPr lang="it-IT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it-IT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song</a:t>
            </a:r>
            <a:r>
              <a:rPr lang="it-IT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it-IT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is</a:t>
            </a:r>
            <a:endParaRPr lang="it-IT" sz="54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it-IT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 </a:t>
            </a:r>
            <a:r>
              <a:rPr lang="it-IT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won</a:t>
            </a:r>
            <a:r>
              <a:rPr lang="it-IT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’t </a:t>
            </a:r>
            <a:r>
              <a:rPr lang="it-IT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let</a:t>
            </a:r>
            <a:r>
              <a:rPr lang="it-IT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it-IT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you</a:t>
            </a:r>
            <a:r>
              <a:rPr lang="it-IT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go</a:t>
            </a:r>
          </a:p>
          <a:p>
            <a:pPr algn="ctr"/>
            <a:endParaRPr lang="it-IT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970760" y="4293096"/>
            <a:ext cx="3202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https://youtu.be/plUTOMoUsxA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569419" y="476672"/>
            <a:ext cx="5162821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My</a:t>
            </a:r>
            <a:r>
              <a:rPr lang="it-IT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it-IT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favourite</a:t>
            </a:r>
            <a:r>
              <a:rPr lang="it-IT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singer </a:t>
            </a:r>
            <a:r>
              <a:rPr lang="it-IT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is</a:t>
            </a:r>
            <a:endParaRPr lang="it-IT" sz="54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it-IT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Michael </a:t>
            </a:r>
            <a:r>
              <a:rPr lang="it-IT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</a:t>
            </a:r>
            <a:r>
              <a:rPr lang="it-IT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ackson</a:t>
            </a:r>
          </a:p>
          <a:p>
            <a:pPr algn="ctr"/>
            <a:r>
              <a:rPr lang="it-IT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My</a:t>
            </a:r>
            <a:r>
              <a:rPr lang="it-IT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it-IT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favourite</a:t>
            </a:r>
            <a:r>
              <a:rPr lang="it-IT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it-IT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song</a:t>
            </a:r>
            <a:r>
              <a:rPr lang="it-IT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it-IT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is</a:t>
            </a:r>
            <a:endParaRPr lang="it-IT" sz="54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it-IT" sz="5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Billie</a:t>
            </a:r>
            <a:r>
              <a:rPr lang="it-IT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Jean</a:t>
            </a:r>
            <a:endParaRPr lang="it-IT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024877" y="5460326"/>
            <a:ext cx="30942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https://youtu.be/Zi_XLOBDo_Y</a:t>
            </a:r>
            <a:endParaRPr lang="it-IT" dirty="0"/>
          </a:p>
        </p:txBody>
      </p:sp>
      <p:pic>
        <p:nvPicPr>
          <p:cNvPr id="4" name="Immagine 3" descr="Michael-Jack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1628800"/>
            <a:ext cx="2232248" cy="17089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84</Words>
  <Application>Microsoft Office PowerPoint</Application>
  <PresentationFormat>Presentazione su schermo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filom_000</dc:creator>
  <cp:lastModifiedBy>filom_000</cp:lastModifiedBy>
  <cp:revision>4</cp:revision>
  <dcterms:created xsi:type="dcterms:W3CDTF">2018-12-18T19:52:09Z</dcterms:created>
  <dcterms:modified xsi:type="dcterms:W3CDTF">2018-12-18T20:22:50Z</dcterms:modified>
</cp:coreProperties>
</file>