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gCr/rBCxzUAnG4PKFjRN6QQ6r5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e5ccd1f6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be5ccd1f68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e5ccd1f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be5ccd1f6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e5ccd1f6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be5ccd1f68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e5ccd1f6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be5ccd1f68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e5ccd1f6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be5ccd1f68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e5ccd1f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be5ccd1f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e5ccd1f6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be5ccd1f68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e5ccd1f6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be5ccd1f68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9.jpg"/><Relationship Id="rId7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9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9.jpg"/><Relationship Id="rId7" Type="http://schemas.openxmlformats.org/officeDocument/2006/relationships/image" Target="../media/image21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7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9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19.jpg"/><Relationship Id="rId7" Type="http://schemas.openxmlformats.org/officeDocument/2006/relationships/image" Target="../media/image21.jp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9.jpg"/><Relationship Id="rId7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0.jpg"/><Relationship Id="rId7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7.jpg"/><Relationship Id="rId7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0.jpg"/><Relationship Id="rId7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9807" l="17301" r="15541" t="9905"/>
          <a:stretch/>
        </p:blipFill>
        <p:spPr>
          <a:xfrm>
            <a:off x="117566" y="209005"/>
            <a:ext cx="2991394" cy="201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675" y="4249800"/>
            <a:ext cx="2546250" cy="24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08950" y="561850"/>
            <a:ext cx="8775000" cy="2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EN INSTAGRAM 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DEL MONSTRUO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b="1" lang="es-ES" sz="1600">
                <a:highlight>
                  <a:srgbClr val="F4FAEA"/>
                </a:highlight>
              </a:rPr>
              <a:t>sr.licantropo </a:t>
            </a:r>
            <a:endParaRPr b="1" i="0" sz="24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213950" y="5122850"/>
            <a:ext cx="3817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6663" y="3250025"/>
            <a:ext cx="1828800" cy="323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be5ccd1f68_0_64"/>
          <p:cNvPicPr preferRelativeResize="0"/>
          <p:nvPr/>
        </p:nvPicPr>
        <p:blipFill rotWithShape="1">
          <a:blip r:embed="rId3">
            <a:alphaModFix/>
          </a:blip>
          <a:srcRect b="9803" l="17300" r="15540" t="9907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be5ccd1f68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be5ccd1f68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be5ccd1f68_0_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9807" l="17301" r="15541" t="9905"/>
          <a:stretch/>
        </p:blipFill>
        <p:spPr>
          <a:xfrm>
            <a:off x="117566" y="209005"/>
            <a:ext cx="2991394" cy="201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18050" y="4341613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0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8314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be5ccd1f68_0_8"/>
          <p:cNvPicPr preferRelativeResize="0"/>
          <p:nvPr/>
        </p:nvPicPr>
        <p:blipFill rotWithShape="1">
          <a:blip r:embed="rId3">
            <a:alphaModFix/>
          </a:blip>
          <a:srcRect b="9803" l="17300" r="15540" t="9907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be5ccd1f68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be5ccd1f68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be5ccd1f68_0_8"/>
          <p:cNvPicPr preferRelativeResize="0"/>
          <p:nvPr/>
        </p:nvPicPr>
        <p:blipFill rotWithShape="1">
          <a:blip r:embed="rId6">
            <a:alphaModFix/>
          </a:blip>
          <a:srcRect b="-3350" l="219480" r="-219480" t="3350"/>
          <a:stretch/>
        </p:blipFill>
        <p:spPr>
          <a:xfrm>
            <a:off x="3261360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be5ccd1f68_0_8"/>
          <p:cNvPicPr preferRelativeResize="0"/>
          <p:nvPr/>
        </p:nvPicPr>
        <p:blipFill rotWithShape="1">
          <a:blip r:embed="rId7">
            <a:alphaModFix/>
          </a:blip>
          <a:srcRect b="-8249" l="332300" r="-332300" t="8250"/>
          <a:stretch/>
        </p:blipFill>
        <p:spPr>
          <a:xfrm>
            <a:off x="6438314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be5ccd1f68_0_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3263" y="152400"/>
            <a:ext cx="3168063" cy="633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be5ccd1f68_0_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61350" y="0"/>
            <a:ext cx="3429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be5ccd1f68_0_16"/>
          <p:cNvPicPr preferRelativeResize="0"/>
          <p:nvPr/>
        </p:nvPicPr>
        <p:blipFill rotWithShape="1">
          <a:blip r:embed="rId3">
            <a:alphaModFix/>
          </a:blip>
          <a:srcRect b="9803" l="17300" r="15540" t="9907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be5ccd1f68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be5ccd1f68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be5ccd1f68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52400"/>
            <a:ext cx="327659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be5ccd1f68_0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0361" y="152400"/>
            <a:ext cx="3241489" cy="648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be5ccd1f68_0_24"/>
          <p:cNvPicPr preferRelativeResize="0"/>
          <p:nvPr/>
        </p:nvPicPr>
        <p:blipFill rotWithShape="1">
          <a:blip r:embed="rId3">
            <a:alphaModFix/>
          </a:blip>
          <a:srcRect b="9803" l="17300" r="15540" t="9907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be5ccd1f68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be5ccd1f68_0_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be5ccd1f68_0_24"/>
          <p:cNvPicPr preferRelativeResize="0"/>
          <p:nvPr/>
        </p:nvPicPr>
        <p:blipFill rotWithShape="1">
          <a:blip r:embed="rId6">
            <a:alphaModFix/>
          </a:blip>
          <a:srcRect b="-2579" l="236800" r="-236800" t="2580"/>
          <a:stretch/>
        </p:blipFill>
        <p:spPr>
          <a:xfrm>
            <a:off x="3261360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be5ccd1f68_0_24"/>
          <p:cNvPicPr preferRelativeResize="0"/>
          <p:nvPr/>
        </p:nvPicPr>
        <p:blipFill rotWithShape="1">
          <a:blip r:embed="rId7">
            <a:alphaModFix/>
          </a:blip>
          <a:srcRect b="-1550" l="350169" r="-350169" t="1550"/>
          <a:stretch/>
        </p:blipFill>
        <p:spPr>
          <a:xfrm>
            <a:off x="6438314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e5ccd1f68_0_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61354" y="152400"/>
            <a:ext cx="2834649" cy="614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be5ccd1f68_0_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38331" y="66500"/>
            <a:ext cx="2834649" cy="6141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be5ccd1f68_0_32"/>
          <p:cNvPicPr preferRelativeResize="0"/>
          <p:nvPr/>
        </p:nvPicPr>
        <p:blipFill rotWithShape="1">
          <a:blip r:embed="rId3">
            <a:alphaModFix/>
          </a:blip>
          <a:srcRect b="9803" l="17300" r="15540" t="9907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be5ccd1f68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be5ccd1f68_0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be5ccd1f68_0_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be5ccd1f68_0_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8315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be5ccd1f68_0_40"/>
          <p:cNvPicPr preferRelativeResize="0"/>
          <p:nvPr/>
        </p:nvPicPr>
        <p:blipFill rotWithShape="1">
          <a:blip r:embed="rId3">
            <a:alphaModFix/>
          </a:blip>
          <a:srcRect b="9803" l="17300" r="15540" t="9907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be5ccd1f68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be5ccd1f68_0_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be5ccd1f68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be5ccd1f68_0_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8315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be5ccd1f68_0_48"/>
          <p:cNvPicPr preferRelativeResize="0"/>
          <p:nvPr/>
        </p:nvPicPr>
        <p:blipFill rotWithShape="1">
          <a:blip r:embed="rId3">
            <a:alphaModFix/>
          </a:blip>
          <a:srcRect b="9803" l="17300" r="15540" t="9907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be5ccd1f68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be5ccd1f68_0_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be5ccd1f68_0_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be5ccd1f68_0_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8315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be5ccd1f68_0_56"/>
          <p:cNvPicPr preferRelativeResize="0"/>
          <p:nvPr/>
        </p:nvPicPr>
        <p:blipFill rotWithShape="1">
          <a:blip r:embed="rId3">
            <a:alphaModFix/>
          </a:blip>
          <a:srcRect b="9803" l="17300" r="15540" t="9907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be5ccd1f68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be5ccd1f68_0_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be5ccd1f68_0_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be5ccd1f68_0_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8315" y="152400"/>
            <a:ext cx="302455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2020-03-20T15:46:32Z</dcterms:created>
  <dc:creator>IR015087AT</dc:creator>
</cp:coreProperties>
</file>