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BDLe3DS7YCWV/HStBBVP+Ldl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827745d25d12b9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827745d25d12b9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827745d25d12b9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827745d25d12b9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827745d25d12b9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827745d25d12b9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827745d25d12b9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827745d25d12b9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d1de6b5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d1de6b5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c1f0483d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bc1f0483d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27745d25d12b9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27745d25d12b9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1f0483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bc1f0483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827745d25d12b9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827745d25d12b9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27745d25d12b9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27745d25d12b9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27745d25d12b9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827745d25d12b9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27745d25d12b9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27745d25d12b9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7301" t="9905" r="15541" b="9807"/>
          <a:stretch/>
        </p:blipFill>
        <p:spPr>
          <a:xfrm>
            <a:off x="117566" y="209005"/>
            <a:ext cx="2991394" cy="201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675" y="4249800"/>
            <a:ext cx="2546250" cy="24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08950" y="561850"/>
            <a:ext cx="8775000" cy="2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EN INSTAGRAM 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CINOCEFALO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@cinocefalos_2021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13950" y="5122850"/>
            <a:ext cx="381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E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IMAGEN DEL MONSTRUO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048700" y="4020900"/>
            <a:ext cx="4230600" cy="181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 descr="Resultado de imagen de cinocefal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2900" y="3562025"/>
            <a:ext cx="4776400" cy="32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7827745d25d12b90_68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7827745d25d12b9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7827745d25d12b9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7827745d25d12b90_68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Cronos (saturno)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7827745d25d12b90_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261700"/>
            <a:ext cx="3060664" cy="544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7827745d25d12b90_81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7827745d25d12b90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7827745d25d12b90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7827745d25d12b90_81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Licántropo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7827745d25d12b90_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4686" y="1414100"/>
            <a:ext cx="3060664" cy="54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7827745d25d12b90_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024" y="2220675"/>
            <a:ext cx="4174650" cy="46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7827745d25d12b90_96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7827745d25d12b90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7827745d25d12b90_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7827745d25d12b90_96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Hermafrodito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7827745d25d12b90_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261700"/>
            <a:ext cx="3060664" cy="544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7827745d25d12b90_114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7827745d25d12b90_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7827745d25d12b90_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7827745d25d12b90_114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Hombre pez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7827745d25d12b90_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3788" y="1403087"/>
            <a:ext cx="4404424" cy="40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d1de6b530_0_0"/>
          <p:cNvSpPr txBox="1">
            <a:spLocks noGrp="1"/>
          </p:cNvSpPr>
          <p:nvPr>
            <p:ph type="subTitle" idx="1"/>
          </p:nvPr>
        </p:nvSpPr>
        <p:spPr>
          <a:xfrm>
            <a:off x="3142000" y="1090200"/>
            <a:ext cx="1983000" cy="8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Levitán</a:t>
            </a:r>
            <a:endParaRPr sz="2200"/>
          </a:p>
        </p:txBody>
      </p:sp>
      <p:pic>
        <p:nvPicPr>
          <p:cNvPr id="210" name="Google Shape;210;gbd1de6b530_0_0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5061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bd1de6b53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16" y="4847740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bd1de6b53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bd1de6b53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375" y="209000"/>
            <a:ext cx="4339125" cy="645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17301" t="9905" r="15541" b="9807"/>
          <a:stretch/>
        </p:blipFill>
        <p:spPr>
          <a:xfrm>
            <a:off x="117566" y="209005"/>
            <a:ext cx="2991394" cy="201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r="4689"/>
          <a:stretch/>
        </p:blipFill>
        <p:spPr>
          <a:xfrm>
            <a:off x="2724700" y="1061900"/>
            <a:ext cx="3636650" cy="4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286975" y="554000"/>
            <a:ext cx="2354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Drácula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3750" y="152400"/>
            <a:ext cx="3418101" cy="60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bc1f0483d3_0_7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bc1f0483d3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bc1f0483d3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bc1f0483d3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8300" y="66775"/>
            <a:ext cx="3776850" cy="59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bc1f0483d3_0_7"/>
          <p:cNvSpPr txBox="1"/>
          <p:nvPr/>
        </p:nvSpPr>
        <p:spPr>
          <a:xfrm>
            <a:off x="632250" y="2608250"/>
            <a:ext cx="257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Gargolas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bc1f0483d3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9911" y="389425"/>
            <a:ext cx="3684334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7827745d25d12b90_7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7827745d25d12b9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7827745d25d12b9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7827745d25d12b90_7"/>
          <p:cNvSpPr txBox="1"/>
          <p:nvPr/>
        </p:nvSpPr>
        <p:spPr>
          <a:xfrm>
            <a:off x="3697825" y="791025"/>
            <a:ext cx="3397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Frankestein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7827745d25d12b9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451325"/>
            <a:ext cx="2954053" cy="525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7827745d25d12b9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7814" y="1451325"/>
            <a:ext cx="2954053" cy="52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bc1f0483d3_0_13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bc1f0483d3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c1f0483d3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c1f0483d3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5900" y="2025750"/>
            <a:ext cx="3933825" cy="48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bc1f0483d3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4675" y="2025750"/>
            <a:ext cx="3694625" cy="48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bc1f0483d3_0_13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Arpias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7827745d25d12b90_56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7827745d25d12b90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7827745d25d12b90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7827745d25d12b90_56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Sirenas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7827745d25d12b9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261700"/>
            <a:ext cx="3060664" cy="544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7827745d25d12b90_19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7827745d25d12b9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7827745d25d12b9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827745d25d12b90_19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Yeti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7827745d25d12b90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261700"/>
            <a:ext cx="3060664" cy="54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7827745d25d12b90_19"/>
          <p:cNvPicPr preferRelativeResize="0"/>
          <p:nvPr/>
        </p:nvPicPr>
        <p:blipFill rotWithShape="1">
          <a:blip r:embed="rId7">
            <a:alphaModFix/>
          </a:blip>
          <a:srcRect t="1224"/>
          <a:stretch/>
        </p:blipFill>
        <p:spPr>
          <a:xfrm>
            <a:off x="6474425" y="1328300"/>
            <a:ext cx="3060675" cy="53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827745d25d12b90_31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7827745d25d12b9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7827745d25d12b9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7827745d25d12b90_31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Medusa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7827745d25d12b90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49" y="1008850"/>
            <a:ext cx="3628450" cy="56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7827745d25d12b90_36"/>
          <p:cNvPicPr preferRelativeResize="0"/>
          <p:nvPr/>
        </p:nvPicPr>
        <p:blipFill rotWithShape="1">
          <a:blip r:embed="rId3">
            <a:alphaModFix/>
          </a:blip>
          <a:srcRect l="17300" t="9907" r="15540" b="9803"/>
          <a:stretch/>
        </p:blipFill>
        <p:spPr>
          <a:xfrm>
            <a:off x="117566" y="209005"/>
            <a:ext cx="2991395" cy="201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7827745d25d12b9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66" y="4831865"/>
            <a:ext cx="1718718" cy="164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7827745d25d12b90_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4250" y="4357488"/>
            <a:ext cx="1802135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7827745d25d12b90_36"/>
          <p:cNvSpPr txBox="1"/>
          <p:nvPr/>
        </p:nvSpPr>
        <p:spPr>
          <a:xfrm>
            <a:off x="3998050" y="601400"/>
            <a:ext cx="32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latin typeface="Calibri"/>
                <a:ea typeface="Calibri"/>
                <a:cs typeface="Calibri"/>
                <a:sym typeface="Calibri"/>
              </a:rPr>
              <a:t>Cancerbero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7827745d25d12b90_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361" y="1261700"/>
            <a:ext cx="3060664" cy="544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Panorámica</PresentationFormat>
  <Paragraphs>19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IR015087AT</dc:creator>
  <cp:lastModifiedBy>naia</cp:lastModifiedBy>
  <cp:revision>1</cp:revision>
  <dcterms:created xsi:type="dcterms:W3CDTF">2020-03-20T15:46:32Z</dcterms:created>
  <dcterms:modified xsi:type="dcterms:W3CDTF">2021-02-20T12:35:35Z</dcterms:modified>
</cp:coreProperties>
</file>