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480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2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96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277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710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4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f538d46a84750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f538d46a847503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3f538d46a847503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07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62a42a2aee0826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662a42a2aee08268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662a42a2aee08268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69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62a42a2aee08268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662a42a2aee08268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62a42a2aee08268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90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62a42a2aee08268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662a42a2aee08268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662a42a2aee08268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66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600" cy="2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6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1786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3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1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700" cy="3165000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1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3" name="Google Shape;283;p1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didascalia">
  <p:cSld name="Titolo e didascalia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3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3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1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3"/>
          <p:cNvSpPr txBox="1"/>
          <p:nvPr/>
        </p:nvSpPr>
        <p:spPr>
          <a:xfrm>
            <a:off x="10237867" y="2743200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it-IT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/>
          </a:p>
        </p:txBody>
      </p:sp>
      <p:sp>
        <p:nvSpPr>
          <p:cNvPr id="296" name="Google Shape;296;p13"/>
          <p:cNvSpPr txBox="1"/>
          <p:nvPr/>
        </p:nvSpPr>
        <p:spPr>
          <a:xfrm>
            <a:off x="488275" y="823337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it-IT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3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3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5"/>
          <p:cNvSpPr txBox="1"/>
          <p:nvPr/>
        </p:nvSpPr>
        <p:spPr>
          <a:xfrm>
            <a:off x="10237867" y="2743200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it-IT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/>
          </a:p>
        </p:txBody>
      </p:sp>
      <p:sp>
        <p:nvSpPr>
          <p:cNvPr id="313" name="Google Shape;313;p15"/>
          <p:cNvSpPr txBox="1"/>
          <p:nvPr/>
        </p:nvSpPr>
        <p:spPr>
          <a:xfrm>
            <a:off x="488275" y="823337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it-IT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5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15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5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6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3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3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3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7"/>
          <p:cNvSpPr txBox="1">
            <a:spLocks noGrp="1"/>
          </p:cNvSpPr>
          <p:nvPr>
            <p:ph type="body" idx="1"/>
          </p:nvPr>
        </p:nvSpPr>
        <p:spPr>
          <a:xfrm rot="5400000">
            <a:off x="3926976" y="-1098983"/>
            <a:ext cx="3649200" cy="10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1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8"/>
          <p:cNvSpPr txBox="1">
            <a:spLocks noGrp="1"/>
          </p:cNvSpPr>
          <p:nvPr>
            <p:ph type="title"/>
          </p:nvPr>
        </p:nvSpPr>
        <p:spPr>
          <a:xfrm rot="5400000">
            <a:off x="7147177" y="2121149"/>
            <a:ext cx="5181600" cy="2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8"/>
          <p:cNvSpPr txBox="1">
            <a:spLocks noGrp="1"/>
          </p:cNvSpPr>
          <p:nvPr>
            <p:ph type="body" idx="1"/>
          </p:nvPr>
        </p:nvSpPr>
        <p:spPr>
          <a:xfrm rot="5400000">
            <a:off x="2011066" y="-715650"/>
            <a:ext cx="5181600" cy="7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1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3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3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5" name="Google Shape;245;p6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800" cy="29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7" name="Google Shape;247;p6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00" cy="29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1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9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89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1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7" name="Google Shape;267;p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0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1100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10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7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5" name="Google Shape;275;p1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" descr="cielo notturno con montagne lontane all'orizzont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2551" y="-7712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"/>
          <p:cNvSpPr txBox="1">
            <a:spLocks noGrp="1"/>
          </p:cNvSpPr>
          <p:nvPr>
            <p:ph type="ctrTitle"/>
          </p:nvPr>
        </p:nvSpPr>
        <p:spPr>
          <a:xfrm>
            <a:off x="3008623" y="1227219"/>
            <a:ext cx="87015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it-IT" sz="3600" dirty="0">
                <a:latin typeface="Times New Roman"/>
                <a:ea typeface="Times New Roman"/>
                <a:cs typeface="Times New Roman"/>
                <a:sym typeface="Times New Roman"/>
              </a:rPr>
              <a:t>EUROPEAN CIVIC ATTITUDE</a:t>
            </a:r>
            <a:br>
              <a:rPr lang="it-IT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2800" dirty="0">
                <a:latin typeface="Times New Roman"/>
                <a:ea typeface="Times New Roman"/>
                <a:cs typeface="Times New Roman"/>
                <a:sym typeface="Times New Roman"/>
              </a:rPr>
              <a:t>THROUGH</a:t>
            </a:r>
            <a:r>
              <a:rPr lang="it-IT" sz="36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3600" dirty="0">
                <a:latin typeface="Times New Roman"/>
                <a:ea typeface="Times New Roman"/>
                <a:cs typeface="Times New Roman"/>
                <a:sym typeface="Times New Roman"/>
              </a:rPr>
              <a:t>SOCIAL ENTREPRENEURSHIP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1"/>
          <p:cNvSpPr txBox="1">
            <a:spLocks noGrp="1"/>
          </p:cNvSpPr>
          <p:nvPr>
            <p:ph type="subTitle" idx="1"/>
          </p:nvPr>
        </p:nvSpPr>
        <p:spPr>
          <a:xfrm>
            <a:off x="5726773" y="2978783"/>
            <a:ext cx="3265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2019-1-RO01-KA229-063748_4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1"/>
          <p:cNvSpPr txBox="1"/>
          <p:nvPr/>
        </p:nvSpPr>
        <p:spPr>
          <a:xfrm>
            <a:off x="6285565" y="3684411"/>
            <a:ext cx="256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it-IT" sz="16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it-IT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– 30</a:t>
            </a:r>
            <a:r>
              <a:rPr lang="it-IT" sz="16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it-IT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November 2019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5" name="Google Shape;3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786" y="2678395"/>
            <a:ext cx="3457522" cy="312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8116" y="5539988"/>
            <a:ext cx="5355447" cy="100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308" y="110577"/>
            <a:ext cx="3932261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"/>
          <p:cNvSpPr txBox="1"/>
          <p:nvPr/>
        </p:nvSpPr>
        <p:spPr>
          <a:xfrm>
            <a:off x="5651156" y="1020041"/>
            <a:ext cx="331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Sunday 24</a:t>
            </a:r>
            <a:endParaRPr sz="44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8" name="Google Shape;3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361" y="205946"/>
            <a:ext cx="3764972" cy="2397633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0"/>
          <p:cNvSpPr txBox="1"/>
          <p:nvPr/>
        </p:nvSpPr>
        <p:spPr>
          <a:xfrm>
            <a:off x="510652" y="3786582"/>
            <a:ext cx="78258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spent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whole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Sunday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traveling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once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arrived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hotel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 friends.</a:t>
            </a:r>
            <a:endParaRPr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48" y="238898"/>
            <a:ext cx="4971812" cy="279353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1"/>
          <p:cNvSpPr txBox="1"/>
          <p:nvPr/>
        </p:nvSpPr>
        <p:spPr>
          <a:xfrm>
            <a:off x="5906530" y="1250946"/>
            <a:ext cx="292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Monday 25</a:t>
            </a:r>
            <a:endParaRPr sz="44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296563" y="3690552"/>
            <a:ext cx="10000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Monday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visiting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introducing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started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poster with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logo.</a:t>
            </a:r>
            <a:endParaRPr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642" y="363706"/>
            <a:ext cx="4668964" cy="262337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2"/>
          <p:cNvSpPr txBox="1"/>
          <p:nvPr/>
        </p:nvSpPr>
        <p:spPr>
          <a:xfrm>
            <a:off x="5848865" y="1290672"/>
            <a:ext cx="2874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Tuesday 26</a:t>
            </a:r>
            <a:endParaRPr sz="44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22"/>
          <p:cNvSpPr txBox="1"/>
          <p:nvPr/>
        </p:nvSpPr>
        <p:spPr>
          <a:xfrm>
            <a:off x="963828" y="3871784"/>
            <a:ext cx="6829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Tuesday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went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Bucharest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in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particular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arliament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081" y="313038"/>
            <a:ext cx="4160108" cy="294914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/>
          <p:nvPr/>
        </p:nvSpPr>
        <p:spPr>
          <a:xfrm>
            <a:off x="749644" y="4242486"/>
            <a:ext cx="69774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Wednesday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dealt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enterpreneurship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country and 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evening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party.</a:t>
            </a:r>
            <a:endParaRPr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23"/>
          <p:cNvSpPr txBox="1"/>
          <p:nvPr/>
        </p:nvSpPr>
        <p:spPr>
          <a:xfrm flipH="1">
            <a:off x="5357991" y="1402890"/>
            <a:ext cx="3588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Wednesday 27</a:t>
            </a:r>
            <a:endParaRPr sz="44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"/>
          <p:cNvSpPr txBox="1">
            <a:spLocks noGrp="1"/>
          </p:cNvSpPr>
          <p:nvPr>
            <p:ph type="title"/>
          </p:nvPr>
        </p:nvSpPr>
        <p:spPr>
          <a:xfrm>
            <a:off x="4763824" y="2057399"/>
            <a:ext cx="746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sz="4400" b="1" i="1">
                <a:latin typeface="Times New Roman"/>
                <a:ea typeface="Times New Roman"/>
                <a:cs typeface="Times New Roman"/>
                <a:sym typeface="Times New Roman"/>
              </a:rPr>
              <a:t>Thursday </a:t>
            </a:r>
            <a:endParaRPr sz="4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sz="4400" b="1" i="1"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endParaRPr sz="4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99" name="Google Shape;399;p2"/>
          <p:cNvSpPr txBox="1"/>
          <p:nvPr/>
        </p:nvSpPr>
        <p:spPr>
          <a:xfrm>
            <a:off x="5008321" y="4006408"/>
            <a:ext cx="6977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Thursday we went to Sinaia where we visited the Peles Castle and some local churches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0" name="Google Shape;40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61" y="657238"/>
            <a:ext cx="2844200" cy="4171924"/>
          </a:xfrm>
          <a:prstGeom prst="rect">
            <a:avLst/>
          </a:prstGeom>
          <a:noFill/>
          <a:ln w="50800" cap="sq" cmpd="dbl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"/>
          <p:cNvSpPr txBox="1">
            <a:spLocks noGrp="1"/>
          </p:cNvSpPr>
          <p:nvPr>
            <p:ph type="title"/>
          </p:nvPr>
        </p:nvSpPr>
        <p:spPr>
          <a:xfrm>
            <a:off x="5474025" y="1781440"/>
            <a:ext cx="746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sz="4400" b="1" i="1">
                <a:latin typeface="Times New Roman"/>
                <a:ea typeface="Times New Roman"/>
                <a:cs typeface="Times New Roman"/>
                <a:sym typeface="Times New Roman"/>
              </a:rPr>
              <a:t>Friday </a:t>
            </a:r>
            <a:endParaRPr sz="4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sz="4400" b="1" i="1">
                <a:latin typeface="Times New Roman"/>
                <a:ea typeface="Times New Roman"/>
                <a:cs typeface="Times New Roman"/>
                <a:sym typeface="Times New Roman"/>
              </a:rPr>
              <a:t>29</a:t>
            </a:r>
            <a:endParaRPr sz="4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407" name="Google Shape;407;p3"/>
          <p:cNvSpPr txBox="1"/>
          <p:nvPr/>
        </p:nvSpPr>
        <p:spPr>
          <a:xfrm>
            <a:off x="4990864" y="3153048"/>
            <a:ext cx="6977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Friday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morning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finished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workshops and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presented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posters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ertificates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been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delivered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Finally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in the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evening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party 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music and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everyone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8" name="Google Shape;40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67" y="455940"/>
            <a:ext cx="4142648" cy="23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476" y="3153053"/>
            <a:ext cx="4142648" cy="232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"/>
          <p:cNvSpPr txBox="1">
            <a:spLocks noGrp="1"/>
          </p:cNvSpPr>
          <p:nvPr>
            <p:ph type="title"/>
          </p:nvPr>
        </p:nvSpPr>
        <p:spPr>
          <a:xfrm>
            <a:off x="5781961" y="2057390"/>
            <a:ext cx="746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sz="4400" b="1" i="1">
                <a:latin typeface="Times New Roman"/>
                <a:ea typeface="Times New Roman"/>
                <a:cs typeface="Times New Roman"/>
                <a:sym typeface="Times New Roman"/>
              </a:rPr>
              <a:t>Saturday </a:t>
            </a:r>
            <a:endParaRPr sz="4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sz="4400" b="1" i="1"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endParaRPr sz="4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416" name="Google Shape;416;p4"/>
          <p:cNvSpPr txBox="1"/>
          <p:nvPr/>
        </p:nvSpPr>
        <p:spPr>
          <a:xfrm>
            <a:off x="1781498" y="4389973"/>
            <a:ext cx="6977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Saturday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went</a:t>
            </a:r>
            <a:r>
              <a:rPr lang="it-IT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back 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it-IT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Italy</a:t>
            </a: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7" name="Google Shape;41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75" y="536000"/>
            <a:ext cx="4573427" cy="343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"/>
          <p:cNvSpPr txBox="1"/>
          <p:nvPr/>
        </p:nvSpPr>
        <p:spPr>
          <a:xfrm>
            <a:off x="4197684" y="1853945"/>
            <a:ext cx="6977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really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allowed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social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entrepreneurship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to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skills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to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to compare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ourselves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2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cultures</a:t>
            </a:r>
            <a:r>
              <a:rPr lang="it-IT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9" name="Google Shape;42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8116" y="5539988"/>
            <a:ext cx="5355447" cy="100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20" y="2931245"/>
            <a:ext cx="3007553" cy="28236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585" y="263452"/>
            <a:ext cx="3932261" cy="853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estiale">
  <a:themeElements>
    <a:clrScheme name="Celestial">
      <a:dk1>
        <a:srgbClr val="000000"/>
      </a:dk1>
      <a:lt1>
        <a:srgbClr val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26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Celestiale</vt:lpstr>
      <vt:lpstr>EUROPEAN CIVIC ATTITUDE THROUGH SOCIAL ENTREPRENEURSHIP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Thursday  28 </vt:lpstr>
      <vt:lpstr>Friday  29 </vt:lpstr>
      <vt:lpstr>Saturday  30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CIVIC ATTITUDE THROUGH SOCIAL ENTREPRENEURSHIP</dc:title>
  <dc:creator>ITT MALAFARINA</dc:creator>
  <cp:lastModifiedBy>savinamoniaci@gmail.com</cp:lastModifiedBy>
  <cp:revision>2</cp:revision>
  <dcterms:modified xsi:type="dcterms:W3CDTF">2019-12-17T16:41:39Z</dcterms:modified>
</cp:coreProperties>
</file>