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7" r:id="rId2"/>
    <p:sldId id="272" r:id="rId3"/>
    <p:sldId id="263" r:id="rId4"/>
    <p:sldId id="269" r:id="rId5"/>
    <p:sldId id="261" r:id="rId6"/>
    <p:sldId id="273" r:id="rId7"/>
    <p:sldId id="262" r:id="rId8"/>
    <p:sldId id="271" r:id="rId9"/>
    <p:sldId id="259" r:id="rId10"/>
    <p:sldId id="264" r:id="rId11"/>
    <p:sldId id="260" r:id="rId12"/>
    <p:sldId id="270" r:id="rId13"/>
    <p:sldId id="265" r:id="rId14"/>
    <p:sldId id="267" r:id="rId15"/>
    <p:sldId id="274" r:id="rId16"/>
  </p:sldIdLst>
  <p:sldSz cx="12192000" cy="6858000"/>
  <p:notesSz cx="7023100" cy="9309100"/>
  <p:defaultTextStyle>
    <a:defPPr rtl="0">
      <a:defRPr lang="tr-T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990" autoAdjust="0"/>
    <p:restoredTop sz="82424" autoAdjust="0"/>
  </p:normalViewPr>
  <p:slideViewPr>
    <p:cSldViewPr snapToGrid="0">
      <p:cViewPr varScale="1">
        <p:scale>
          <a:sx n="91" d="100"/>
          <a:sy n="91" d="100"/>
        </p:scale>
        <p:origin x="-582" y="-114"/>
      </p:cViewPr>
      <p:guideLst>
        <p:guide orient="horz" pos="2160"/>
        <p:guide pos="3840"/>
      </p:guideLst>
    </p:cSldViewPr>
  </p:slideViewPr>
  <p:notesTextViewPr>
    <p:cViewPr>
      <p:scale>
        <a:sx n="1" d="1"/>
        <a:sy n="1" d="1"/>
      </p:scale>
      <p:origin x="0" y="0"/>
    </p:cViewPr>
  </p:notesTextViewPr>
  <p:sorterViewPr>
    <p:cViewPr>
      <p:scale>
        <a:sx n="100" d="100"/>
        <a:sy n="100" d="100"/>
      </p:scale>
      <p:origin x="0" y="-1548"/>
    </p:cViewPr>
  </p:sorterViewPr>
  <p:notesViewPr>
    <p:cSldViewPr snapToGrid="0">
      <p:cViewPr varScale="1">
        <p:scale>
          <a:sx n="82" d="100"/>
          <a:sy n="82" d="100"/>
        </p:scale>
        <p:origin x="3192" y="10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502359-E29E-4A2D-ACAC-4DCAC351BAD4}" type="doc">
      <dgm:prSet loTypeId="urn:microsoft.com/office/officeart/2005/8/layout/orgChart1" loCatId="hierarchy" qsTypeId="urn:microsoft.com/office/officeart/2005/8/quickstyle/simple1" qsCatId="simple" csTypeId="urn:microsoft.com/office/officeart/2005/8/colors/accent0_1" csCatId="mainScheme" phldr="1"/>
      <dgm:spPr/>
      <dgm:t>
        <a:bodyPr rtlCol="0"/>
        <a:lstStyle/>
        <a:p>
          <a:pPr rtl="0"/>
          <a:endParaRPr lang="en-US"/>
        </a:p>
      </dgm:t>
    </dgm:pt>
    <dgm:pt modelId="{1AE76108-91FB-44D8-8A89-B8E208F7E5CA}">
      <dgm:prSet phldrT="[Text]"/>
      <dgm:spPr/>
      <dgm:t>
        <a:bodyPr rtlCol="0"/>
        <a:lstStyle/>
        <a:p>
          <a:pPr rtl="0"/>
          <a:r>
            <a:rPr lang="tr" dirty="0" smtClean="0"/>
            <a:t>Kübra Nur VURUCU(CEO)</a:t>
          </a:r>
          <a:endParaRPr lang="tr" dirty="0"/>
        </a:p>
      </dgm:t>
      <dgm:extLst>
        <a:ext uri="{E40237B7-FDA0-4F09-8148-C483321AD2D9}">
          <dgm14:cNvPr xmlns="" xmlns:dgm14="http://schemas.microsoft.com/office/drawing/2010/diagram" id="0" name="" title="President, CEO title"/>
        </a:ext>
      </dgm:extLst>
    </dgm:pt>
    <dgm:pt modelId="{FB6FE0FF-6322-4547-93AB-8311BC623C08}" type="parTrans" cxnId="{14EE8AC3-0110-4526-90CC-06B68394D9E2}">
      <dgm:prSet/>
      <dgm:spPr/>
      <dgm:t>
        <a:bodyPr rtlCol="0"/>
        <a:lstStyle/>
        <a:p>
          <a:pPr rtl="0"/>
          <a:endParaRPr lang="en-US"/>
        </a:p>
      </dgm:t>
    </dgm:pt>
    <dgm:pt modelId="{0D0D4CAD-4648-4F86-96D2-249E348C9951}" type="sibTrans" cxnId="{14EE8AC3-0110-4526-90CC-06B68394D9E2}">
      <dgm:prSet/>
      <dgm:spPr/>
      <dgm:t>
        <a:bodyPr rtlCol="0"/>
        <a:lstStyle/>
        <a:p>
          <a:pPr rtl="0"/>
          <a:endParaRPr lang="en-US"/>
        </a:p>
      </dgm:t>
    </dgm:pt>
    <dgm:pt modelId="{5F5A6335-6630-4D71-8A8D-82747DBEDD02}" type="asst">
      <dgm:prSet phldrT="[Text]"/>
      <dgm:spPr/>
      <dgm:t>
        <a:bodyPr rtlCol="0"/>
        <a:lstStyle/>
        <a:p>
          <a:pPr rtl="0"/>
          <a:r>
            <a:rPr lang="tr-TR" dirty="0" smtClean="0"/>
            <a:t>P</a:t>
          </a:r>
          <a:r>
            <a:rPr lang="tr" dirty="0" smtClean="0"/>
            <a:t>ercy JACKSON (</a:t>
          </a:r>
          <a:r>
            <a:rPr lang="tr-TR" b="0" i="0" dirty="0" smtClean="0"/>
            <a:t>marketing </a:t>
          </a:r>
          <a:r>
            <a:rPr lang="tr-TR" b="0" i="0" dirty="0" err="1" smtClean="0"/>
            <a:t>director</a:t>
          </a:r>
          <a:r>
            <a:rPr lang="tr-TR" dirty="0" smtClean="0"/>
            <a:t>)</a:t>
          </a:r>
          <a:endParaRPr lang="tr" dirty="0"/>
        </a:p>
      </dgm:t>
      <dgm:extLst>
        <a:ext uri="{E40237B7-FDA0-4F09-8148-C483321AD2D9}">
          <dgm14:cNvPr xmlns="" xmlns:dgm14="http://schemas.microsoft.com/office/drawing/2010/diagram" id="0" name="" title="Vice President 1 title"/>
        </a:ext>
      </dgm:extLst>
    </dgm:pt>
    <dgm:pt modelId="{1D68A030-C6F3-413B-8622-5590D9ED1D15}" type="parTrans" cxnId="{D9315502-9429-4195-A4A9-CF2CAF046280}">
      <dgm:prSet/>
      <dgm:spPr/>
      <dgm:t>
        <a:bodyPr rtlCol="0"/>
        <a:lstStyle/>
        <a:p>
          <a:pPr rtl="0"/>
          <a:endParaRPr lang="en-US"/>
        </a:p>
      </dgm:t>
    </dgm:pt>
    <dgm:pt modelId="{A1EBADD5-FED1-449B-BA17-8D2135A730AD}" type="sibTrans" cxnId="{D9315502-9429-4195-A4A9-CF2CAF046280}">
      <dgm:prSet/>
      <dgm:spPr/>
      <dgm:t>
        <a:bodyPr rtlCol="0"/>
        <a:lstStyle/>
        <a:p>
          <a:pPr rtl="0"/>
          <a:endParaRPr lang="en-US"/>
        </a:p>
      </dgm:t>
    </dgm:pt>
    <dgm:pt modelId="{9C3EAEEF-C270-4551-B717-002B7258BE62}" type="asst">
      <dgm:prSet phldrT="[Text]"/>
      <dgm:spPr/>
      <dgm:t>
        <a:bodyPr rtlCol="0"/>
        <a:lstStyle/>
        <a:p>
          <a:pPr rtl="0"/>
          <a:r>
            <a:rPr lang="tr" dirty="0" smtClean="0"/>
            <a:t>Ahsen ATALAY (</a:t>
          </a:r>
          <a:r>
            <a:rPr lang="tr-TR" b="0" i="0" dirty="0" err="1" smtClean="0"/>
            <a:t>financial</a:t>
          </a:r>
          <a:r>
            <a:rPr lang="tr-TR" b="0" i="0" dirty="0" smtClean="0"/>
            <a:t> </a:t>
          </a:r>
          <a:r>
            <a:rPr lang="tr-TR" b="0" i="0" dirty="0" err="1" smtClean="0"/>
            <a:t>and</a:t>
          </a:r>
          <a:r>
            <a:rPr lang="tr-TR" b="0" i="0" dirty="0" smtClean="0"/>
            <a:t> </a:t>
          </a:r>
          <a:r>
            <a:rPr lang="tr-TR" b="0" i="0" dirty="0" err="1" smtClean="0"/>
            <a:t>logistics</a:t>
          </a:r>
          <a:r>
            <a:rPr lang="tr-TR" b="0" i="0" dirty="0" smtClean="0"/>
            <a:t> </a:t>
          </a:r>
          <a:r>
            <a:rPr lang="tr-TR" b="0" i="0" dirty="0" err="1" smtClean="0"/>
            <a:t>director</a:t>
          </a:r>
          <a:r>
            <a:rPr lang="tr-TR" b="0" i="0" dirty="0" smtClean="0"/>
            <a:t>)</a:t>
          </a:r>
          <a:endParaRPr lang="tr" dirty="0"/>
        </a:p>
      </dgm:t>
      <dgm:extLst>
        <a:ext uri="{E40237B7-FDA0-4F09-8148-C483321AD2D9}">
          <dgm14:cNvPr xmlns="" xmlns:dgm14="http://schemas.microsoft.com/office/drawing/2010/diagram" id="0" name="" title="Vice President 2 title"/>
        </a:ext>
      </dgm:extLst>
    </dgm:pt>
    <dgm:pt modelId="{18F7FD5D-1C01-4166-B0F4-682A0F50265B}" type="parTrans" cxnId="{F30018D1-4F3C-437E-8231-28A174D21A74}">
      <dgm:prSet/>
      <dgm:spPr/>
      <dgm:t>
        <a:bodyPr rtlCol="0"/>
        <a:lstStyle/>
        <a:p>
          <a:pPr rtl="0"/>
          <a:endParaRPr lang="en-US"/>
        </a:p>
      </dgm:t>
    </dgm:pt>
    <dgm:pt modelId="{6FBDC2F0-6216-4109-A300-07D6F209AA66}" type="sibTrans" cxnId="{F30018D1-4F3C-437E-8231-28A174D21A74}">
      <dgm:prSet/>
      <dgm:spPr/>
      <dgm:t>
        <a:bodyPr rtlCol="0"/>
        <a:lstStyle/>
        <a:p>
          <a:pPr rtl="0"/>
          <a:endParaRPr lang="en-US"/>
        </a:p>
      </dgm:t>
    </dgm:pt>
    <dgm:pt modelId="{2866B383-62A2-4912-AC9F-124B2D3AECA7}" type="asst">
      <dgm:prSet phldrT="[Text]"/>
      <dgm:spPr/>
      <dgm:t>
        <a:bodyPr rtlCol="0"/>
        <a:lstStyle/>
        <a:p>
          <a:pPr rtl="0"/>
          <a:r>
            <a:rPr lang="tr" dirty="0" smtClean="0"/>
            <a:t>Alina STARKOV (</a:t>
          </a:r>
          <a:r>
            <a:rPr lang="tr-TR" b="0" i="0" dirty="0" err="1" smtClean="0"/>
            <a:t>Purchasing</a:t>
          </a:r>
          <a:r>
            <a:rPr lang="tr-TR" b="0" i="0" dirty="0" smtClean="0"/>
            <a:t> </a:t>
          </a:r>
          <a:r>
            <a:rPr lang="tr-TR" b="0" i="0" dirty="0" err="1" smtClean="0"/>
            <a:t>manager</a:t>
          </a:r>
          <a:r>
            <a:rPr lang="tr-TR" b="0" i="0" dirty="0" smtClean="0"/>
            <a:t>)</a:t>
          </a:r>
          <a:endParaRPr lang="tr" dirty="0"/>
        </a:p>
      </dgm:t>
      <dgm:extLst>
        <a:ext uri="{E40237B7-FDA0-4F09-8148-C483321AD2D9}">
          <dgm14:cNvPr xmlns="" xmlns:dgm14="http://schemas.microsoft.com/office/drawing/2010/diagram" id="0" name="" title="Manager 2 title under Vice President 1"/>
        </a:ext>
      </dgm:extLst>
    </dgm:pt>
    <dgm:pt modelId="{A570EF85-1F31-4BF3-8CA6-365F0F21A542}" type="parTrans" cxnId="{19C324B7-6145-40F5-B47C-9DE86921A49F}">
      <dgm:prSet/>
      <dgm:spPr/>
      <dgm:t>
        <a:bodyPr rtlCol="0"/>
        <a:lstStyle/>
        <a:p>
          <a:pPr rtl="0"/>
          <a:endParaRPr lang="en-US"/>
        </a:p>
      </dgm:t>
    </dgm:pt>
    <dgm:pt modelId="{B5E336F6-EFD2-4469-B712-F16F31580230}" type="sibTrans" cxnId="{19C324B7-6145-40F5-B47C-9DE86921A49F}">
      <dgm:prSet/>
      <dgm:spPr/>
      <dgm:t>
        <a:bodyPr rtlCol="0"/>
        <a:lstStyle/>
        <a:p>
          <a:pPr rtl="0"/>
          <a:endParaRPr lang="en-US"/>
        </a:p>
      </dgm:t>
    </dgm:pt>
    <dgm:pt modelId="{DE1351FC-366C-4273-A111-DC947E8A830B}" type="asst">
      <dgm:prSet phldrT="[Text]"/>
      <dgm:spPr/>
      <dgm:t>
        <a:bodyPr rtlCol="0"/>
        <a:lstStyle/>
        <a:p>
          <a:pPr rtl="0"/>
          <a:r>
            <a:rPr lang="tr" dirty="0" smtClean="0"/>
            <a:t>Ted MOSBY (</a:t>
          </a:r>
          <a:r>
            <a:rPr lang="tr-TR" b="0" i="0" dirty="0" err="1" smtClean="0"/>
            <a:t>director</a:t>
          </a:r>
          <a:r>
            <a:rPr lang="tr-TR" b="0" i="0" dirty="0" smtClean="0"/>
            <a:t> of </a:t>
          </a:r>
          <a:r>
            <a:rPr lang="tr-TR" b="0" i="0" dirty="0" err="1" smtClean="0"/>
            <a:t>human</a:t>
          </a:r>
          <a:r>
            <a:rPr lang="tr-TR" b="0" i="0" dirty="0" smtClean="0"/>
            <a:t> </a:t>
          </a:r>
          <a:r>
            <a:rPr lang="tr-TR" b="0" i="0" dirty="0" err="1" smtClean="0"/>
            <a:t>resources</a:t>
          </a:r>
          <a:r>
            <a:rPr lang="tr-TR" b="0" i="0" dirty="0" smtClean="0"/>
            <a:t>)</a:t>
          </a:r>
          <a:r>
            <a:rPr lang="tr" dirty="0" smtClean="0"/>
            <a:t> </a:t>
          </a:r>
          <a:endParaRPr lang="tr" dirty="0"/>
        </a:p>
      </dgm:t>
      <dgm:extLst>
        <a:ext uri="{E40237B7-FDA0-4F09-8148-C483321AD2D9}">
          <dgm14:cNvPr xmlns="" xmlns:dgm14="http://schemas.microsoft.com/office/drawing/2010/diagram" id="0" name="" title="Manager 2 title under Vice President 2"/>
        </a:ext>
      </dgm:extLst>
    </dgm:pt>
    <dgm:pt modelId="{6D4DE3A9-598B-4441-BDA6-9B286F8B9ADD}" type="parTrans" cxnId="{F2A4967A-5CC5-45A9-A79B-0C19430F09B4}">
      <dgm:prSet/>
      <dgm:spPr/>
      <dgm:t>
        <a:bodyPr rtlCol="0"/>
        <a:lstStyle/>
        <a:p>
          <a:pPr rtl="0"/>
          <a:endParaRPr lang="en-US"/>
        </a:p>
      </dgm:t>
    </dgm:pt>
    <dgm:pt modelId="{DDEB2D0A-9FE5-451E-BE3B-C958B117F53A}" type="sibTrans" cxnId="{F2A4967A-5CC5-45A9-A79B-0C19430F09B4}">
      <dgm:prSet/>
      <dgm:spPr/>
      <dgm:t>
        <a:bodyPr rtlCol="0"/>
        <a:lstStyle/>
        <a:p>
          <a:pPr rtl="0"/>
          <a:endParaRPr lang="en-US"/>
        </a:p>
      </dgm:t>
    </dgm:pt>
    <dgm:pt modelId="{C090A8F0-5230-4E6C-A0E9-6959D7DC2D1A}" type="asst">
      <dgm:prSet phldrT="[Text]"/>
      <dgm:spPr/>
      <dgm:t>
        <a:bodyPr rtlCol="0"/>
        <a:lstStyle/>
        <a:p>
          <a:pPr rtl="0"/>
          <a:r>
            <a:rPr lang="tr" dirty="0" smtClean="0"/>
            <a:t>Süeda ARIK(manager)</a:t>
          </a:r>
          <a:endParaRPr lang="tr" dirty="0"/>
        </a:p>
      </dgm:t>
      <dgm:extLst>
        <a:ext uri="{E40237B7-FDA0-4F09-8148-C483321AD2D9}">
          <dgm14:cNvPr xmlns="" xmlns:dgm14="http://schemas.microsoft.com/office/drawing/2010/diagram" id="0" name="" title="Manager 1 title under Vice President 1"/>
        </a:ext>
      </dgm:extLst>
    </dgm:pt>
    <dgm:pt modelId="{4D3EC4EC-3C77-46A0-81E9-A5426E8F9477}" type="parTrans" cxnId="{EAD14E24-4C12-49BB-9C7C-AE27B6BB681E}">
      <dgm:prSet/>
      <dgm:spPr/>
      <dgm:t>
        <a:bodyPr rtlCol="0"/>
        <a:lstStyle/>
        <a:p>
          <a:pPr rtl="0"/>
          <a:endParaRPr lang="en-US"/>
        </a:p>
      </dgm:t>
    </dgm:pt>
    <dgm:pt modelId="{C4D96458-F556-4F1B-8D40-6DE839F69941}" type="sibTrans" cxnId="{EAD14E24-4C12-49BB-9C7C-AE27B6BB681E}">
      <dgm:prSet/>
      <dgm:spPr/>
      <dgm:t>
        <a:bodyPr rtlCol="0"/>
        <a:lstStyle/>
        <a:p>
          <a:pPr rtl="0"/>
          <a:endParaRPr lang="en-US"/>
        </a:p>
      </dgm:t>
    </dgm:pt>
    <dgm:pt modelId="{24BE58B0-E455-4498-9ABD-FB91A86DAEB4}" type="asst">
      <dgm:prSet phldrT="[Text]"/>
      <dgm:spPr/>
      <dgm:t>
        <a:bodyPr rtlCol="0"/>
        <a:lstStyle/>
        <a:p>
          <a:pPr rtl="0"/>
          <a:r>
            <a:rPr lang="tr" dirty="0" smtClean="0"/>
            <a:t>Vladia SİSHİNA (</a:t>
          </a:r>
          <a:r>
            <a:rPr lang="tr-TR" dirty="0" smtClean="0"/>
            <a:t>data </a:t>
          </a:r>
          <a:r>
            <a:rPr lang="tr-TR" dirty="0" err="1" smtClean="0"/>
            <a:t>manager</a:t>
          </a:r>
          <a:r>
            <a:rPr lang="tr-TR" dirty="0" smtClean="0"/>
            <a:t>)</a:t>
          </a:r>
          <a:endParaRPr lang="tr" dirty="0"/>
        </a:p>
      </dgm:t>
      <dgm:extLst>
        <a:ext uri="{E40237B7-FDA0-4F09-8148-C483321AD2D9}">
          <dgm14:cNvPr xmlns="" xmlns:dgm14="http://schemas.microsoft.com/office/drawing/2010/diagram" id="0" name="" title="Manager 1 title under Vice President 2"/>
        </a:ext>
      </dgm:extLst>
    </dgm:pt>
    <dgm:pt modelId="{2E165D0A-6580-4617-BC8B-4CF288B94908}" type="parTrans" cxnId="{1E0C22A1-98D7-4BF6-9C31-3FEE71245D28}">
      <dgm:prSet/>
      <dgm:spPr/>
      <dgm:t>
        <a:bodyPr rtlCol="0"/>
        <a:lstStyle/>
        <a:p>
          <a:pPr rtl="0"/>
          <a:endParaRPr lang="en-US"/>
        </a:p>
      </dgm:t>
    </dgm:pt>
    <dgm:pt modelId="{9351FF79-9D11-4376-9C71-5A63D54FD4DA}" type="sibTrans" cxnId="{1E0C22A1-98D7-4BF6-9C31-3FEE71245D28}">
      <dgm:prSet/>
      <dgm:spPr/>
      <dgm:t>
        <a:bodyPr rtlCol="0"/>
        <a:lstStyle/>
        <a:p>
          <a:pPr rtl="0"/>
          <a:endParaRPr lang="en-US"/>
        </a:p>
      </dgm:t>
    </dgm:pt>
    <dgm:pt modelId="{24932D62-51B8-4D71-A5FA-4BD57552139C}" type="pres">
      <dgm:prSet presAssocID="{78502359-E29E-4A2D-ACAC-4DCAC351BAD4}" presName="hierChild1" presStyleCnt="0">
        <dgm:presLayoutVars>
          <dgm:orgChart val="1"/>
          <dgm:chPref val="1"/>
          <dgm:dir/>
          <dgm:animOne val="branch"/>
          <dgm:animLvl val="lvl"/>
          <dgm:resizeHandles/>
        </dgm:presLayoutVars>
      </dgm:prSet>
      <dgm:spPr/>
      <dgm:t>
        <a:bodyPr/>
        <a:lstStyle/>
        <a:p>
          <a:endParaRPr lang="tr-TR"/>
        </a:p>
      </dgm:t>
    </dgm:pt>
    <dgm:pt modelId="{63487077-536E-4911-8464-54721A48DE05}" type="pres">
      <dgm:prSet presAssocID="{1AE76108-91FB-44D8-8A89-B8E208F7E5CA}" presName="hierRoot1" presStyleCnt="0">
        <dgm:presLayoutVars>
          <dgm:hierBranch val="init"/>
        </dgm:presLayoutVars>
      </dgm:prSet>
      <dgm:spPr/>
    </dgm:pt>
    <dgm:pt modelId="{342D541C-5030-4F91-A070-844941CA9444}" type="pres">
      <dgm:prSet presAssocID="{1AE76108-91FB-44D8-8A89-B8E208F7E5CA}" presName="rootComposite1" presStyleCnt="0"/>
      <dgm:spPr/>
    </dgm:pt>
    <dgm:pt modelId="{B4F9536A-212F-4EE6-8E36-1F7330E5587D}" type="pres">
      <dgm:prSet presAssocID="{1AE76108-91FB-44D8-8A89-B8E208F7E5CA}" presName="rootText1" presStyleLbl="node0" presStyleIdx="0" presStyleCnt="1">
        <dgm:presLayoutVars>
          <dgm:chPref val="3"/>
        </dgm:presLayoutVars>
      </dgm:prSet>
      <dgm:spPr/>
      <dgm:t>
        <a:bodyPr/>
        <a:lstStyle/>
        <a:p>
          <a:endParaRPr lang="tr-TR"/>
        </a:p>
      </dgm:t>
    </dgm:pt>
    <dgm:pt modelId="{B4EA89FA-F4C3-4343-B0EA-03CE8E80571B}" type="pres">
      <dgm:prSet presAssocID="{1AE76108-91FB-44D8-8A89-B8E208F7E5CA}" presName="rootConnector1" presStyleLbl="node1" presStyleIdx="0" presStyleCnt="0"/>
      <dgm:spPr/>
      <dgm:t>
        <a:bodyPr/>
        <a:lstStyle/>
        <a:p>
          <a:endParaRPr lang="tr-TR"/>
        </a:p>
      </dgm:t>
    </dgm:pt>
    <dgm:pt modelId="{D1F0577B-7768-4685-A52C-86010901C5D7}" type="pres">
      <dgm:prSet presAssocID="{1AE76108-91FB-44D8-8A89-B8E208F7E5CA}" presName="hierChild2" presStyleCnt="0"/>
      <dgm:spPr/>
    </dgm:pt>
    <dgm:pt modelId="{53425F9F-A766-4F4F-BE7E-8967A57E25F5}" type="pres">
      <dgm:prSet presAssocID="{1AE76108-91FB-44D8-8A89-B8E208F7E5CA}" presName="hierChild3" presStyleCnt="0"/>
      <dgm:spPr/>
    </dgm:pt>
    <dgm:pt modelId="{68C4EFF2-445F-4267-8276-3476572E2322}" type="pres">
      <dgm:prSet presAssocID="{1D68A030-C6F3-413B-8622-5590D9ED1D15}" presName="Name111" presStyleLbl="parChTrans1D2" presStyleIdx="0" presStyleCnt="2"/>
      <dgm:spPr/>
      <dgm:t>
        <a:bodyPr/>
        <a:lstStyle/>
        <a:p>
          <a:endParaRPr lang="tr-TR"/>
        </a:p>
      </dgm:t>
    </dgm:pt>
    <dgm:pt modelId="{AF728B47-EBAB-4EC6-904A-07F266E4DACA}" type="pres">
      <dgm:prSet presAssocID="{5F5A6335-6630-4D71-8A8D-82747DBEDD02}" presName="hierRoot3" presStyleCnt="0">
        <dgm:presLayoutVars>
          <dgm:hierBranch val="init"/>
        </dgm:presLayoutVars>
      </dgm:prSet>
      <dgm:spPr/>
    </dgm:pt>
    <dgm:pt modelId="{DD5351A4-1354-47FA-ABA6-EE4079D952E3}" type="pres">
      <dgm:prSet presAssocID="{5F5A6335-6630-4D71-8A8D-82747DBEDD02}" presName="rootComposite3" presStyleCnt="0"/>
      <dgm:spPr/>
    </dgm:pt>
    <dgm:pt modelId="{940E95D1-7142-4E02-A0BE-B91C30369A64}" type="pres">
      <dgm:prSet presAssocID="{5F5A6335-6630-4D71-8A8D-82747DBEDD02}" presName="rootText3" presStyleLbl="asst1" presStyleIdx="0" presStyleCnt="6">
        <dgm:presLayoutVars>
          <dgm:chPref val="3"/>
        </dgm:presLayoutVars>
      </dgm:prSet>
      <dgm:spPr/>
      <dgm:t>
        <a:bodyPr/>
        <a:lstStyle/>
        <a:p>
          <a:endParaRPr lang="tr-TR"/>
        </a:p>
      </dgm:t>
    </dgm:pt>
    <dgm:pt modelId="{8F9A1E52-B498-4A1B-BE2F-B7CEA92EF782}" type="pres">
      <dgm:prSet presAssocID="{5F5A6335-6630-4D71-8A8D-82747DBEDD02}" presName="rootConnector3" presStyleLbl="asst1" presStyleIdx="0" presStyleCnt="6"/>
      <dgm:spPr/>
      <dgm:t>
        <a:bodyPr/>
        <a:lstStyle/>
        <a:p>
          <a:endParaRPr lang="tr-TR"/>
        </a:p>
      </dgm:t>
    </dgm:pt>
    <dgm:pt modelId="{CE1341E2-B64C-4A42-99B7-9AEFFD1FC2CF}" type="pres">
      <dgm:prSet presAssocID="{5F5A6335-6630-4D71-8A8D-82747DBEDD02}" presName="hierChild6" presStyleCnt="0"/>
      <dgm:spPr/>
    </dgm:pt>
    <dgm:pt modelId="{7E8C11CE-7313-4CE8-8C3E-C45393A9B8EC}" type="pres">
      <dgm:prSet presAssocID="{5F5A6335-6630-4D71-8A8D-82747DBEDD02}" presName="hierChild7" presStyleCnt="0"/>
      <dgm:spPr/>
    </dgm:pt>
    <dgm:pt modelId="{BDC0F990-141B-4ABC-8E09-EA478ED95FD5}" type="pres">
      <dgm:prSet presAssocID="{4D3EC4EC-3C77-46A0-81E9-A5426E8F9477}" presName="Name111" presStyleLbl="parChTrans1D3" presStyleIdx="0" presStyleCnt="4"/>
      <dgm:spPr/>
      <dgm:t>
        <a:bodyPr/>
        <a:lstStyle/>
        <a:p>
          <a:endParaRPr lang="tr-TR"/>
        </a:p>
      </dgm:t>
    </dgm:pt>
    <dgm:pt modelId="{59C0A571-C35A-42F5-A3BC-DF25B8AF0245}" type="pres">
      <dgm:prSet presAssocID="{C090A8F0-5230-4E6C-A0E9-6959D7DC2D1A}" presName="hierRoot3" presStyleCnt="0">
        <dgm:presLayoutVars>
          <dgm:hierBranch val="init"/>
        </dgm:presLayoutVars>
      </dgm:prSet>
      <dgm:spPr/>
    </dgm:pt>
    <dgm:pt modelId="{36DCC548-DB4A-4094-AA60-9ADD4BD644DD}" type="pres">
      <dgm:prSet presAssocID="{C090A8F0-5230-4E6C-A0E9-6959D7DC2D1A}" presName="rootComposite3" presStyleCnt="0"/>
      <dgm:spPr/>
    </dgm:pt>
    <dgm:pt modelId="{08F61584-B8B8-4DD7-A9CB-E16EF2024AD1}" type="pres">
      <dgm:prSet presAssocID="{C090A8F0-5230-4E6C-A0E9-6959D7DC2D1A}" presName="rootText3" presStyleLbl="asst1" presStyleIdx="1" presStyleCnt="6">
        <dgm:presLayoutVars>
          <dgm:chPref val="3"/>
        </dgm:presLayoutVars>
      </dgm:prSet>
      <dgm:spPr/>
      <dgm:t>
        <a:bodyPr/>
        <a:lstStyle/>
        <a:p>
          <a:endParaRPr lang="tr-TR"/>
        </a:p>
      </dgm:t>
    </dgm:pt>
    <dgm:pt modelId="{7DD193AE-0436-4B44-BB7A-5A4FAFCE92C2}" type="pres">
      <dgm:prSet presAssocID="{C090A8F0-5230-4E6C-A0E9-6959D7DC2D1A}" presName="rootConnector3" presStyleLbl="asst1" presStyleIdx="1" presStyleCnt="6"/>
      <dgm:spPr/>
      <dgm:t>
        <a:bodyPr/>
        <a:lstStyle/>
        <a:p>
          <a:endParaRPr lang="tr-TR"/>
        </a:p>
      </dgm:t>
    </dgm:pt>
    <dgm:pt modelId="{F55A34F5-FD9D-4EE6-871A-060E62169078}" type="pres">
      <dgm:prSet presAssocID="{C090A8F0-5230-4E6C-A0E9-6959D7DC2D1A}" presName="hierChild6" presStyleCnt="0"/>
      <dgm:spPr/>
    </dgm:pt>
    <dgm:pt modelId="{7D6ED127-A800-4CCD-973A-40D59B983348}" type="pres">
      <dgm:prSet presAssocID="{C090A8F0-5230-4E6C-A0E9-6959D7DC2D1A}" presName="hierChild7" presStyleCnt="0"/>
      <dgm:spPr/>
    </dgm:pt>
    <dgm:pt modelId="{09677423-A508-4B4B-8D1B-485A7D42FCFA}" type="pres">
      <dgm:prSet presAssocID="{A570EF85-1F31-4BF3-8CA6-365F0F21A542}" presName="Name111" presStyleLbl="parChTrans1D3" presStyleIdx="1" presStyleCnt="4"/>
      <dgm:spPr/>
      <dgm:t>
        <a:bodyPr/>
        <a:lstStyle/>
        <a:p>
          <a:endParaRPr lang="tr-TR"/>
        </a:p>
      </dgm:t>
    </dgm:pt>
    <dgm:pt modelId="{E09469CB-99DC-4FC7-B060-1C8DD4736F7E}" type="pres">
      <dgm:prSet presAssocID="{2866B383-62A2-4912-AC9F-124B2D3AECA7}" presName="hierRoot3" presStyleCnt="0">
        <dgm:presLayoutVars>
          <dgm:hierBranch val="init"/>
        </dgm:presLayoutVars>
      </dgm:prSet>
      <dgm:spPr/>
    </dgm:pt>
    <dgm:pt modelId="{9177EAF4-426E-461E-B9A5-B90772624AC7}" type="pres">
      <dgm:prSet presAssocID="{2866B383-62A2-4912-AC9F-124B2D3AECA7}" presName="rootComposite3" presStyleCnt="0"/>
      <dgm:spPr/>
    </dgm:pt>
    <dgm:pt modelId="{14F192BF-2D3E-4CA9-8D4B-DAA255E1B9B5}" type="pres">
      <dgm:prSet presAssocID="{2866B383-62A2-4912-AC9F-124B2D3AECA7}" presName="rootText3" presStyleLbl="asst1" presStyleIdx="2" presStyleCnt="6">
        <dgm:presLayoutVars>
          <dgm:chPref val="3"/>
        </dgm:presLayoutVars>
      </dgm:prSet>
      <dgm:spPr/>
      <dgm:t>
        <a:bodyPr/>
        <a:lstStyle/>
        <a:p>
          <a:endParaRPr lang="tr-TR"/>
        </a:p>
      </dgm:t>
    </dgm:pt>
    <dgm:pt modelId="{DCD6DB96-7034-463B-BE36-5B3FB4EBB276}" type="pres">
      <dgm:prSet presAssocID="{2866B383-62A2-4912-AC9F-124B2D3AECA7}" presName="rootConnector3" presStyleLbl="asst1" presStyleIdx="2" presStyleCnt="6"/>
      <dgm:spPr/>
      <dgm:t>
        <a:bodyPr/>
        <a:lstStyle/>
        <a:p>
          <a:endParaRPr lang="tr-TR"/>
        </a:p>
      </dgm:t>
    </dgm:pt>
    <dgm:pt modelId="{D0E7A5EF-87FD-49F8-A1B9-BD44900A5AF4}" type="pres">
      <dgm:prSet presAssocID="{2866B383-62A2-4912-AC9F-124B2D3AECA7}" presName="hierChild6" presStyleCnt="0"/>
      <dgm:spPr/>
    </dgm:pt>
    <dgm:pt modelId="{42072533-25C4-4A09-8B1C-01BEC51E9AD3}" type="pres">
      <dgm:prSet presAssocID="{2866B383-62A2-4912-AC9F-124B2D3AECA7}" presName="hierChild7" presStyleCnt="0"/>
      <dgm:spPr/>
    </dgm:pt>
    <dgm:pt modelId="{EC13BC23-278C-469E-8670-19E5A3767C11}" type="pres">
      <dgm:prSet presAssocID="{18F7FD5D-1C01-4166-B0F4-682A0F50265B}" presName="Name111" presStyleLbl="parChTrans1D2" presStyleIdx="1" presStyleCnt="2"/>
      <dgm:spPr/>
      <dgm:t>
        <a:bodyPr/>
        <a:lstStyle/>
        <a:p>
          <a:endParaRPr lang="tr-TR"/>
        </a:p>
      </dgm:t>
    </dgm:pt>
    <dgm:pt modelId="{74C8F862-6171-4635-BA50-8596E0F018EC}" type="pres">
      <dgm:prSet presAssocID="{9C3EAEEF-C270-4551-B717-002B7258BE62}" presName="hierRoot3" presStyleCnt="0">
        <dgm:presLayoutVars>
          <dgm:hierBranch val="init"/>
        </dgm:presLayoutVars>
      </dgm:prSet>
      <dgm:spPr/>
    </dgm:pt>
    <dgm:pt modelId="{43CB21CA-FEB1-41BF-A11E-E963522D1399}" type="pres">
      <dgm:prSet presAssocID="{9C3EAEEF-C270-4551-B717-002B7258BE62}" presName="rootComposite3" presStyleCnt="0"/>
      <dgm:spPr/>
    </dgm:pt>
    <dgm:pt modelId="{90C4D103-D8EC-4AE9-9837-CA62A2D19FD8}" type="pres">
      <dgm:prSet presAssocID="{9C3EAEEF-C270-4551-B717-002B7258BE62}" presName="rootText3" presStyleLbl="asst1" presStyleIdx="3" presStyleCnt="6">
        <dgm:presLayoutVars>
          <dgm:chPref val="3"/>
        </dgm:presLayoutVars>
      </dgm:prSet>
      <dgm:spPr/>
      <dgm:t>
        <a:bodyPr/>
        <a:lstStyle/>
        <a:p>
          <a:endParaRPr lang="tr-TR"/>
        </a:p>
      </dgm:t>
    </dgm:pt>
    <dgm:pt modelId="{A80421D6-C5AD-4C7E-87A3-9E9767024270}" type="pres">
      <dgm:prSet presAssocID="{9C3EAEEF-C270-4551-B717-002B7258BE62}" presName="rootConnector3" presStyleLbl="asst1" presStyleIdx="3" presStyleCnt="6"/>
      <dgm:spPr/>
      <dgm:t>
        <a:bodyPr/>
        <a:lstStyle/>
        <a:p>
          <a:endParaRPr lang="tr-TR"/>
        </a:p>
      </dgm:t>
    </dgm:pt>
    <dgm:pt modelId="{9D778A3E-2857-4A1D-BE0C-4CCA693C5C56}" type="pres">
      <dgm:prSet presAssocID="{9C3EAEEF-C270-4551-B717-002B7258BE62}" presName="hierChild6" presStyleCnt="0"/>
      <dgm:spPr/>
    </dgm:pt>
    <dgm:pt modelId="{C8BFD6B4-78D5-49D8-A3B5-F20DBAB23D97}" type="pres">
      <dgm:prSet presAssocID="{9C3EAEEF-C270-4551-B717-002B7258BE62}" presName="hierChild7" presStyleCnt="0"/>
      <dgm:spPr/>
    </dgm:pt>
    <dgm:pt modelId="{A97AFD88-761E-4973-8C4F-BCF2EB98F39A}" type="pres">
      <dgm:prSet presAssocID="{2E165D0A-6580-4617-BC8B-4CF288B94908}" presName="Name111" presStyleLbl="parChTrans1D3" presStyleIdx="2" presStyleCnt="4"/>
      <dgm:spPr/>
      <dgm:t>
        <a:bodyPr/>
        <a:lstStyle/>
        <a:p>
          <a:endParaRPr lang="tr-TR"/>
        </a:p>
      </dgm:t>
    </dgm:pt>
    <dgm:pt modelId="{E85E5701-3FE3-426E-8254-A6C55202CBC1}" type="pres">
      <dgm:prSet presAssocID="{24BE58B0-E455-4498-9ABD-FB91A86DAEB4}" presName="hierRoot3" presStyleCnt="0">
        <dgm:presLayoutVars>
          <dgm:hierBranch val="init"/>
        </dgm:presLayoutVars>
      </dgm:prSet>
      <dgm:spPr/>
    </dgm:pt>
    <dgm:pt modelId="{C463BF6A-838A-49FB-B585-176C8F732B1A}" type="pres">
      <dgm:prSet presAssocID="{24BE58B0-E455-4498-9ABD-FB91A86DAEB4}" presName="rootComposite3" presStyleCnt="0"/>
      <dgm:spPr/>
    </dgm:pt>
    <dgm:pt modelId="{A89B8676-DBDE-4D5E-B560-ECAFCA50202A}" type="pres">
      <dgm:prSet presAssocID="{24BE58B0-E455-4498-9ABD-FB91A86DAEB4}" presName="rootText3" presStyleLbl="asst1" presStyleIdx="4" presStyleCnt="6">
        <dgm:presLayoutVars>
          <dgm:chPref val="3"/>
        </dgm:presLayoutVars>
      </dgm:prSet>
      <dgm:spPr/>
      <dgm:t>
        <a:bodyPr/>
        <a:lstStyle/>
        <a:p>
          <a:endParaRPr lang="tr-TR"/>
        </a:p>
      </dgm:t>
    </dgm:pt>
    <dgm:pt modelId="{879A1EF4-EB9E-4AFE-A7BB-B9A34B4015F8}" type="pres">
      <dgm:prSet presAssocID="{24BE58B0-E455-4498-9ABD-FB91A86DAEB4}" presName="rootConnector3" presStyleLbl="asst1" presStyleIdx="4" presStyleCnt="6"/>
      <dgm:spPr/>
      <dgm:t>
        <a:bodyPr/>
        <a:lstStyle/>
        <a:p>
          <a:endParaRPr lang="tr-TR"/>
        </a:p>
      </dgm:t>
    </dgm:pt>
    <dgm:pt modelId="{70E275B0-4B36-4F36-A743-917B1A3C5A23}" type="pres">
      <dgm:prSet presAssocID="{24BE58B0-E455-4498-9ABD-FB91A86DAEB4}" presName="hierChild6" presStyleCnt="0"/>
      <dgm:spPr/>
    </dgm:pt>
    <dgm:pt modelId="{0B5BC77F-14F4-41F1-8701-B088B2B43E7C}" type="pres">
      <dgm:prSet presAssocID="{24BE58B0-E455-4498-9ABD-FB91A86DAEB4}" presName="hierChild7" presStyleCnt="0"/>
      <dgm:spPr/>
    </dgm:pt>
    <dgm:pt modelId="{D1106FB2-C581-4604-ADBE-A7B4F86F90AF}" type="pres">
      <dgm:prSet presAssocID="{6D4DE3A9-598B-4441-BDA6-9B286F8B9ADD}" presName="Name111" presStyleLbl="parChTrans1D3" presStyleIdx="3" presStyleCnt="4"/>
      <dgm:spPr/>
      <dgm:t>
        <a:bodyPr/>
        <a:lstStyle/>
        <a:p>
          <a:endParaRPr lang="tr-TR"/>
        </a:p>
      </dgm:t>
    </dgm:pt>
    <dgm:pt modelId="{C59D9071-C0DD-48B8-ACA9-0739F31FC1FD}" type="pres">
      <dgm:prSet presAssocID="{DE1351FC-366C-4273-A111-DC947E8A830B}" presName="hierRoot3" presStyleCnt="0">
        <dgm:presLayoutVars>
          <dgm:hierBranch val="init"/>
        </dgm:presLayoutVars>
      </dgm:prSet>
      <dgm:spPr/>
    </dgm:pt>
    <dgm:pt modelId="{D8F6F8B1-3448-4054-ABC7-6892806BF45F}" type="pres">
      <dgm:prSet presAssocID="{DE1351FC-366C-4273-A111-DC947E8A830B}" presName="rootComposite3" presStyleCnt="0"/>
      <dgm:spPr/>
    </dgm:pt>
    <dgm:pt modelId="{93D11AF9-526A-4A25-B855-9018C0E40F8B}" type="pres">
      <dgm:prSet presAssocID="{DE1351FC-366C-4273-A111-DC947E8A830B}" presName="rootText3" presStyleLbl="asst1" presStyleIdx="5" presStyleCnt="6">
        <dgm:presLayoutVars>
          <dgm:chPref val="3"/>
        </dgm:presLayoutVars>
      </dgm:prSet>
      <dgm:spPr/>
      <dgm:t>
        <a:bodyPr/>
        <a:lstStyle/>
        <a:p>
          <a:endParaRPr lang="tr-TR"/>
        </a:p>
      </dgm:t>
    </dgm:pt>
    <dgm:pt modelId="{3DDEC7CD-7309-48A6-9073-702309F75FEC}" type="pres">
      <dgm:prSet presAssocID="{DE1351FC-366C-4273-A111-DC947E8A830B}" presName="rootConnector3" presStyleLbl="asst1" presStyleIdx="5" presStyleCnt="6"/>
      <dgm:spPr/>
      <dgm:t>
        <a:bodyPr/>
        <a:lstStyle/>
        <a:p>
          <a:endParaRPr lang="tr-TR"/>
        </a:p>
      </dgm:t>
    </dgm:pt>
    <dgm:pt modelId="{F4F7CFC8-CB6D-4962-A1CA-23E8CB597EEA}" type="pres">
      <dgm:prSet presAssocID="{DE1351FC-366C-4273-A111-DC947E8A830B}" presName="hierChild6" presStyleCnt="0"/>
      <dgm:spPr/>
    </dgm:pt>
    <dgm:pt modelId="{28A89FE7-83C5-4970-A366-DF3C66F4EE1A}" type="pres">
      <dgm:prSet presAssocID="{DE1351FC-366C-4273-A111-DC947E8A830B}" presName="hierChild7" presStyleCnt="0"/>
      <dgm:spPr/>
    </dgm:pt>
  </dgm:ptLst>
  <dgm:cxnLst>
    <dgm:cxn modelId="{4B6D233E-EA85-44A2-85C8-38C2637BAA0B}" type="presOf" srcId="{6D4DE3A9-598B-4441-BDA6-9B286F8B9ADD}" destId="{D1106FB2-C581-4604-ADBE-A7B4F86F90AF}" srcOrd="0" destOrd="0" presId="urn:microsoft.com/office/officeart/2005/8/layout/orgChart1"/>
    <dgm:cxn modelId="{D130D6FF-851E-403F-942A-A4842F752664}" type="presOf" srcId="{C090A8F0-5230-4E6C-A0E9-6959D7DC2D1A}" destId="{08F61584-B8B8-4DD7-A9CB-E16EF2024AD1}" srcOrd="0" destOrd="0" presId="urn:microsoft.com/office/officeart/2005/8/layout/orgChart1"/>
    <dgm:cxn modelId="{D02C3240-2396-44AB-8ABD-B962F6AC9C66}" type="presOf" srcId="{1AE76108-91FB-44D8-8A89-B8E208F7E5CA}" destId="{B4EA89FA-F4C3-4343-B0EA-03CE8E80571B}" srcOrd="1" destOrd="0" presId="urn:microsoft.com/office/officeart/2005/8/layout/orgChart1"/>
    <dgm:cxn modelId="{5B1004F5-E852-4BAA-A84B-720C3C454A95}" type="presOf" srcId="{4D3EC4EC-3C77-46A0-81E9-A5426E8F9477}" destId="{BDC0F990-141B-4ABC-8E09-EA478ED95FD5}" srcOrd="0" destOrd="0" presId="urn:microsoft.com/office/officeart/2005/8/layout/orgChart1"/>
    <dgm:cxn modelId="{4AF4211A-630F-4648-ACB8-8D376A45713C}" type="presOf" srcId="{1D68A030-C6F3-413B-8622-5590D9ED1D15}" destId="{68C4EFF2-445F-4267-8276-3476572E2322}" srcOrd="0" destOrd="0" presId="urn:microsoft.com/office/officeart/2005/8/layout/orgChart1"/>
    <dgm:cxn modelId="{F2A4967A-5CC5-45A9-A79B-0C19430F09B4}" srcId="{9C3EAEEF-C270-4551-B717-002B7258BE62}" destId="{DE1351FC-366C-4273-A111-DC947E8A830B}" srcOrd="1" destOrd="0" parTransId="{6D4DE3A9-598B-4441-BDA6-9B286F8B9ADD}" sibTransId="{DDEB2D0A-9FE5-451E-BE3B-C958B117F53A}"/>
    <dgm:cxn modelId="{6D887999-B395-4C50-AB74-BB5B3F982A8B}" type="presOf" srcId="{24BE58B0-E455-4498-9ABD-FB91A86DAEB4}" destId="{A89B8676-DBDE-4D5E-B560-ECAFCA50202A}" srcOrd="0" destOrd="0" presId="urn:microsoft.com/office/officeart/2005/8/layout/orgChart1"/>
    <dgm:cxn modelId="{054CF461-CDCB-4E84-916A-A1A351A5B744}" type="presOf" srcId="{1AE76108-91FB-44D8-8A89-B8E208F7E5CA}" destId="{B4F9536A-212F-4EE6-8E36-1F7330E5587D}" srcOrd="0" destOrd="0" presId="urn:microsoft.com/office/officeart/2005/8/layout/orgChart1"/>
    <dgm:cxn modelId="{8CEAB2A2-91E1-45F7-867F-CB66C44CBB78}" type="presOf" srcId="{A570EF85-1F31-4BF3-8CA6-365F0F21A542}" destId="{09677423-A508-4B4B-8D1B-485A7D42FCFA}" srcOrd="0" destOrd="0" presId="urn:microsoft.com/office/officeart/2005/8/layout/orgChart1"/>
    <dgm:cxn modelId="{F30018D1-4F3C-437E-8231-28A174D21A74}" srcId="{1AE76108-91FB-44D8-8A89-B8E208F7E5CA}" destId="{9C3EAEEF-C270-4551-B717-002B7258BE62}" srcOrd="1" destOrd="0" parTransId="{18F7FD5D-1C01-4166-B0F4-682A0F50265B}" sibTransId="{6FBDC2F0-6216-4109-A300-07D6F209AA66}"/>
    <dgm:cxn modelId="{1D500C09-D306-42A1-A4F5-1D31587BE38F}" type="presOf" srcId="{9C3EAEEF-C270-4551-B717-002B7258BE62}" destId="{A80421D6-C5AD-4C7E-87A3-9E9767024270}" srcOrd="1" destOrd="0" presId="urn:microsoft.com/office/officeart/2005/8/layout/orgChart1"/>
    <dgm:cxn modelId="{A9D8D8C2-0870-423A-B435-20A126FEF809}" type="presOf" srcId="{5F5A6335-6630-4D71-8A8D-82747DBEDD02}" destId="{940E95D1-7142-4E02-A0BE-B91C30369A64}" srcOrd="0" destOrd="0" presId="urn:microsoft.com/office/officeart/2005/8/layout/orgChart1"/>
    <dgm:cxn modelId="{6A538AE2-A648-479F-B150-942D8BDC3AC3}" type="presOf" srcId="{2866B383-62A2-4912-AC9F-124B2D3AECA7}" destId="{DCD6DB96-7034-463B-BE36-5B3FB4EBB276}" srcOrd="1" destOrd="0" presId="urn:microsoft.com/office/officeart/2005/8/layout/orgChart1"/>
    <dgm:cxn modelId="{0162C5C9-72AC-45DF-B0E5-766CB584C7AA}" type="presOf" srcId="{5F5A6335-6630-4D71-8A8D-82747DBEDD02}" destId="{8F9A1E52-B498-4A1B-BE2F-B7CEA92EF782}" srcOrd="1" destOrd="0" presId="urn:microsoft.com/office/officeart/2005/8/layout/orgChart1"/>
    <dgm:cxn modelId="{2DFE697F-1ACE-4AE4-A9CC-B4824D299635}" type="presOf" srcId="{C090A8F0-5230-4E6C-A0E9-6959D7DC2D1A}" destId="{7DD193AE-0436-4B44-BB7A-5A4FAFCE92C2}" srcOrd="1" destOrd="0" presId="urn:microsoft.com/office/officeart/2005/8/layout/orgChart1"/>
    <dgm:cxn modelId="{8E70C266-D36E-4DC1-91E0-8E648B3D7EA3}" type="presOf" srcId="{2E165D0A-6580-4617-BC8B-4CF288B94908}" destId="{A97AFD88-761E-4973-8C4F-BCF2EB98F39A}" srcOrd="0" destOrd="0" presId="urn:microsoft.com/office/officeart/2005/8/layout/orgChart1"/>
    <dgm:cxn modelId="{8D34AC7E-AC6D-4845-99FA-9163FC7D11C3}" type="presOf" srcId="{DE1351FC-366C-4273-A111-DC947E8A830B}" destId="{3DDEC7CD-7309-48A6-9073-702309F75FEC}" srcOrd="1" destOrd="0" presId="urn:microsoft.com/office/officeart/2005/8/layout/orgChart1"/>
    <dgm:cxn modelId="{19C324B7-6145-40F5-B47C-9DE86921A49F}" srcId="{5F5A6335-6630-4D71-8A8D-82747DBEDD02}" destId="{2866B383-62A2-4912-AC9F-124B2D3AECA7}" srcOrd="1" destOrd="0" parTransId="{A570EF85-1F31-4BF3-8CA6-365F0F21A542}" sibTransId="{B5E336F6-EFD2-4469-B712-F16F31580230}"/>
    <dgm:cxn modelId="{1768FA1E-F927-4FA7-A0C1-B3123C6BAE94}" type="presOf" srcId="{2866B383-62A2-4912-AC9F-124B2D3AECA7}" destId="{14F192BF-2D3E-4CA9-8D4B-DAA255E1B9B5}" srcOrd="0" destOrd="0" presId="urn:microsoft.com/office/officeart/2005/8/layout/orgChart1"/>
    <dgm:cxn modelId="{BC574ED3-6AAB-4A00-887E-EC3927F20CAC}" type="presOf" srcId="{DE1351FC-366C-4273-A111-DC947E8A830B}" destId="{93D11AF9-526A-4A25-B855-9018C0E40F8B}" srcOrd="0" destOrd="0" presId="urn:microsoft.com/office/officeart/2005/8/layout/orgChart1"/>
    <dgm:cxn modelId="{14EE8AC3-0110-4526-90CC-06B68394D9E2}" srcId="{78502359-E29E-4A2D-ACAC-4DCAC351BAD4}" destId="{1AE76108-91FB-44D8-8A89-B8E208F7E5CA}" srcOrd="0" destOrd="0" parTransId="{FB6FE0FF-6322-4547-93AB-8311BC623C08}" sibTransId="{0D0D4CAD-4648-4F86-96D2-249E348C9951}"/>
    <dgm:cxn modelId="{1E0C22A1-98D7-4BF6-9C31-3FEE71245D28}" srcId="{9C3EAEEF-C270-4551-B717-002B7258BE62}" destId="{24BE58B0-E455-4498-9ABD-FB91A86DAEB4}" srcOrd="0" destOrd="0" parTransId="{2E165D0A-6580-4617-BC8B-4CF288B94908}" sibTransId="{9351FF79-9D11-4376-9C71-5A63D54FD4DA}"/>
    <dgm:cxn modelId="{6828C81A-1EEF-453A-B727-57136508B46C}" type="presOf" srcId="{9C3EAEEF-C270-4551-B717-002B7258BE62}" destId="{90C4D103-D8EC-4AE9-9837-CA62A2D19FD8}" srcOrd="0" destOrd="0" presId="urn:microsoft.com/office/officeart/2005/8/layout/orgChart1"/>
    <dgm:cxn modelId="{EAD14E24-4C12-49BB-9C7C-AE27B6BB681E}" srcId="{5F5A6335-6630-4D71-8A8D-82747DBEDD02}" destId="{C090A8F0-5230-4E6C-A0E9-6959D7DC2D1A}" srcOrd="0" destOrd="0" parTransId="{4D3EC4EC-3C77-46A0-81E9-A5426E8F9477}" sibTransId="{C4D96458-F556-4F1B-8D40-6DE839F69941}"/>
    <dgm:cxn modelId="{471827B9-7EF1-40C6-82D8-48877828EDA0}" type="presOf" srcId="{18F7FD5D-1C01-4166-B0F4-682A0F50265B}" destId="{EC13BC23-278C-469E-8670-19E5A3767C11}" srcOrd="0" destOrd="0" presId="urn:microsoft.com/office/officeart/2005/8/layout/orgChart1"/>
    <dgm:cxn modelId="{D9315502-9429-4195-A4A9-CF2CAF046280}" srcId="{1AE76108-91FB-44D8-8A89-B8E208F7E5CA}" destId="{5F5A6335-6630-4D71-8A8D-82747DBEDD02}" srcOrd="0" destOrd="0" parTransId="{1D68A030-C6F3-413B-8622-5590D9ED1D15}" sibTransId="{A1EBADD5-FED1-449B-BA17-8D2135A730AD}"/>
    <dgm:cxn modelId="{AA084A3A-16DD-40EC-87A8-42883D13FCEF}" type="presOf" srcId="{78502359-E29E-4A2D-ACAC-4DCAC351BAD4}" destId="{24932D62-51B8-4D71-A5FA-4BD57552139C}" srcOrd="0" destOrd="0" presId="urn:microsoft.com/office/officeart/2005/8/layout/orgChart1"/>
    <dgm:cxn modelId="{3B5679B8-E222-4629-8356-848A0B0D9F4C}" type="presOf" srcId="{24BE58B0-E455-4498-9ABD-FB91A86DAEB4}" destId="{879A1EF4-EB9E-4AFE-A7BB-B9A34B4015F8}" srcOrd="1" destOrd="0" presId="urn:microsoft.com/office/officeart/2005/8/layout/orgChart1"/>
    <dgm:cxn modelId="{6762B2B8-5107-437E-8A76-94B1AE4D68AD}" type="presParOf" srcId="{24932D62-51B8-4D71-A5FA-4BD57552139C}" destId="{63487077-536E-4911-8464-54721A48DE05}" srcOrd="0" destOrd="0" presId="urn:microsoft.com/office/officeart/2005/8/layout/orgChart1"/>
    <dgm:cxn modelId="{F19D6335-F384-4892-9192-002FB62A5896}" type="presParOf" srcId="{63487077-536E-4911-8464-54721A48DE05}" destId="{342D541C-5030-4F91-A070-844941CA9444}" srcOrd="0" destOrd="0" presId="urn:microsoft.com/office/officeart/2005/8/layout/orgChart1"/>
    <dgm:cxn modelId="{8F00AB59-F0EA-499F-B50C-2F64D7B09B92}" type="presParOf" srcId="{342D541C-5030-4F91-A070-844941CA9444}" destId="{B4F9536A-212F-4EE6-8E36-1F7330E5587D}" srcOrd="0" destOrd="0" presId="urn:microsoft.com/office/officeart/2005/8/layout/orgChart1"/>
    <dgm:cxn modelId="{255F4969-C6C5-4D06-AE45-2E03180812CD}" type="presParOf" srcId="{342D541C-5030-4F91-A070-844941CA9444}" destId="{B4EA89FA-F4C3-4343-B0EA-03CE8E80571B}" srcOrd="1" destOrd="0" presId="urn:microsoft.com/office/officeart/2005/8/layout/orgChart1"/>
    <dgm:cxn modelId="{DB0FA1D2-8BD3-4856-8388-B107035C9403}" type="presParOf" srcId="{63487077-536E-4911-8464-54721A48DE05}" destId="{D1F0577B-7768-4685-A52C-86010901C5D7}" srcOrd="1" destOrd="0" presId="urn:microsoft.com/office/officeart/2005/8/layout/orgChart1"/>
    <dgm:cxn modelId="{46DA2016-AE6F-4B35-8C93-1C5C797F3383}" type="presParOf" srcId="{63487077-536E-4911-8464-54721A48DE05}" destId="{53425F9F-A766-4F4F-BE7E-8967A57E25F5}" srcOrd="2" destOrd="0" presId="urn:microsoft.com/office/officeart/2005/8/layout/orgChart1"/>
    <dgm:cxn modelId="{4398DAF5-A0C9-4618-8BDD-CBC999D3B659}" type="presParOf" srcId="{53425F9F-A766-4F4F-BE7E-8967A57E25F5}" destId="{68C4EFF2-445F-4267-8276-3476572E2322}" srcOrd="0" destOrd="0" presId="urn:microsoft.com/office/officeart/2005/8/layout/orgChart1"/>
    <dgm:cxn modelId="{A518EDAD-FEAB-4373-AA3E-A343B8B387D4}" type="presParOf" srcId="{53425F9F-A766-4F4F-BE7E-8967A57E25F5}" destId="{AF728B47-EBAB-4EC6-904A-07F266E4DACA}" srcOrd="1" destOrd="0" presId="urn:microsoft.com/office/officeart/2005/8/layout/orgChart1"/>
    <dgm:cxn modelId="{E643555A-B19F-4A84-8F7E-AAC7B98AA3D4}" type="presParOf" srcId="{AF728B47-EBAB-4EC6-904A-07F266E4DACA}" destId="{DD5351A4-1354-47FA-ABA6-EE4079D952E3}" srcOrd="0" destOrd="0" presId="urn:microsoft.com/office/officeart/2005/8/layout/orgChart1"/>
    <dgm:cxn modelId="{A54E1F6B-8930-497D-8B0D-EB1819521EAC}" type="presParOf" srcId="{DD5351A4-1354-47FA-ABA6-EE4079D952E3}" destId="{940E95D1-7142-4E02-A0BE-B91C30369A64}" srcOrd="0" destOrd="0" presId="urn:microsoft.com/office/officeart/2005/8/layout/orgChart1"/>
    <dgm:cxn modelId="{763E88D6-D0E2-434E-9C58-352361908944}" type="presParOf" srcId="{DD5351A4-1354-47FA-ABA6-EE4079D952E3}" destId="{8F9A1E52-B498-4A1B-BE2F-B7CEA92EF782}" srcOrd="1" destOrd="0" presId="urn:microsoft.com/office/officeart/2005/8/layout/orgChart1"/>
    <dgm:cxn modelId="{C8E949BE-B154-471F-B9E8-46CC44C90B46}" type="presParOf" srcId="{AF728B47-EBAB-4EC6-904A-07F266E4DACA}" destId="{CE1341E2-B64C-4A42-99B7-9AEFFD1FC2CF}" srcOrd="1" destOrd="0" presId="urn:microsoft.com/office/officeart/2005/8/layout/orgChart1"/>
    <dgm:cxn modelId="{2F37C801-9B26-4C1A-982D-DE1F0D4FCC22}" type="presParOf" srcId="{AF728B47-EBAB-4EC6-904A-07F266E4DACA}" destId="{7E8C11CE-7313-4CE8-8C3E-C45393A9B8EC}" srcOrd="2" destOrd="0" presId="urn:microsoft.com/office/officeart/2005/8/layout/orgChart1"/>
    <dgm:cxn modelId="{4280FBA9-2B59-4B55-A506-DE7467912BAC}" type="presParOf" srcId="{7E8C11CE-7313-4CE8-8C3E-C45393A9B8EC}" destId="{BDC0F990-141B-4ABC-8E09-EA478ED95FD5}" srcOrd="0" destOrd="0" presId="urn:microsoft.com/office/officeart/2005/8/layout/orgChart1"/>
    <dgm:cxn modelId="{1FBEC527-1565-40D1-B160-821D74AD8CCB}" type="presParOf" srcId="{7E8C11CE-7313-4CE8-8C3E-C45393A9B8EC}" destId="{59C0A571-C35A-42F5-A3BC-DF25B8AF0245}" srcOrd="1" destOrd="0" presId="urn:microsoft.com/office/officeart/2005/8/layout/orgChart1"/>
    <dgm:cxn modelId="{8A4EAC83-96B0-4D20-80F3-DA3318C84CA9}" type="presParOf" srcId="{59C0A571-C35A-42F5-A3BC-DF25B8AF0245}" destId="{36DCC548-DB4A-4094-AA60-9ADD4BD644DD}" srcOrd="0" destOrd="0" presId="urn:microsoft.com/office/officeart/2005/8/layout/orgChart1"/>
    <dgm:cxn modelId="{5FA0F51A-504A-4C82-930F-DB5E458BA75F}" type="presParOf" srcId="{36DCC548-DB4A-4094-AA60-9ADD4BD644DD}" destId="{08F61584-B8B8-4DD7-A9CB-E16EF2024AD1}" srcOrd="0" destOrd="0" presId="urn:microsoft.com/office/officeart/2005/8/layout/orgChart1"/>
    <dgm:cxn modelId="{D636264C-43A9-4EC7-9067-2DC32CDAEA47}" type="presParOf" srcId="{36DCC548-DB4A-4094-AA60-9ADD4BD644DD}" destId="{7DD193AE-0436-4B44-BB7A-5A4FAFCE92C2}" srcOrd="1" destOrd="0" presId="urn:microsoft.com/office/officeart/2005/8/layout/orgChart1"/>
    <dgm:cxn modelId="{519BC0E6-7672-4215-B19C-D087F69C12D0}" type="presParOf" srcId="{59C0A571-C35A-42F5-A3BC-DF25B8AF0245}" destId="{F55A34F5-FD9D-4EE6-871A-060E62169078}" srcOrd="1" destOrd="0" presId="urn:microsoft.com/office/officeart/2005/8/layout/orgChart1"/>
    <dgm:cxn modelId="{A497D8D5-D80F-4288-8F2F-630D8AA24C8E}" type="presParOf" srcId="{59C0A571-C35A-42F5-A3BC-DF25B8AF0245}" destId="{7D6ED127-A800-4CCD-973A-40D59B983348}" srcOrd="2" destOrd="0" presId="urn:microsoft.com/office/officeart/2005/8/layout/orgChart1"/>
    <dgm:cxn modelId="{5A745866-1533-406A-87F3-ECC5DF62D4BB}" type="presParOf" srcId="{7E8C11CE-7313-4CE8-8C3E-C45393A9B8EC}" destId="{09677423-A508-4B4B-8D1B-485A7D42FCFA}" srcOrd="2" destOrd="0" presId="urn:microsoft.com/office/officeart/2005/8/layout/orgChart1"/>
    <dgm:cxn modelId="{4745BF10-7309-4A01-B593-2D146BBE6EC7}" type="presParOf" srcId="{7E8C11CE-7313-4CE8-8C3E-C45393A9B8EC}" destId="{E09469CB-99DC-4FC7-B060-1C8DD4736F7E}" srcOrd="3" destOrd="0" presId="urn:microsoft.com/office/officeart/2005/8/layout/orgChart1"/>
    <dgm:cxn modelId="{6517BBC5-5713-409C-BC8A-15459CDD8242}" type="presParOf" srcId="{E09469CB-99DC-4FC7-B060-1C8DD4736F7E}" destId="{9177EAF4-426E-461E-B9A5-B90772624AC7}" srcOrd="0" destOrd="0" presId="urn:microsoft.com/office/officeart/2005/8/layout/orgChart1"/>
    <dgm:cxn modelId="{3D917E81-78A3-4538-8D8A-B48ED9220C3E}" type="presParOf" srcId="{9177EAF4-426E-461E-B9A5-B90772624AC7}" destId="{14F192BF-2D3E-4CA9-8D4B-DAA255E1B9B5}" srcOrd="0" destOrd="0" presId="urn:microsoft.com/office/officeart/2005/8/layout/orgChart1"/>
    <dgm:cxn modelId="{154A3E1A-EC34-48C9-9FED-E46DF21721EE}" type="presParOf" srcId="{9177EAF4-426E-461E-B9A5-B90772624AC7}" destId="{DCD6DB96-7034-463B-BE36-5B3FB4EBB276}" srcOrd="1" destOrd="0" presId="urn:microsoft.com/office/officeart/2005/8/layout/orgChart1"/>
    <dgm:cxn modelId="{F4AAA14E-865E-4013-B121-CF0C81EC3048}" type="presParOf" srcId="{E09469CB-99DC-4FC7-B060-1C8DD4736F7E}" destId="{D0E7A5EF-87FD-49F8-A1B9-BD44900A5AF4}" srcOrd="1" destOrd="0" presId="urn:microsoft.com/office/officeart/2005/8/layout/orgChart1"/>
    <dgm:cxn modelId="{402E4A9D-DB62-4554-80C7-C6AEC43FDDF7}" type="presParOf" srcId="{E09469CB-99DC-4FC7-B060-1C8DD4736F7E}" destId="{42072533-25C4-4A09-8B1C-01BEC51E9AD3}" srcOrd="2" destOrd="0" presId="urn:microsoft.com/office/officeart/2005/8/layout/orgChart1"/>
    <dgm:cxn modelId="{47BBC47F-B7DA-455E-A482-E57ABC557DA7}" type="presParOf" srcId="{53425F9F-A766-4F4F-BE7E-8967A57E25F5}" destId="{EC13BC23-278C-469E-8670-19E5A3767C11}" srcOrd="2" destOrd="0" presId="urn:microsoft.com/office/officeart/2005/8/layout/orgChart1"/>
    <dgm:cxn modelId="{EA28EE95-FCB7-40DB-9F4D-980E47873BA0}" type="presParOf" srcId="{53425F9F-A766-4F4F-BE7E-8967A57E25F5}" destId="{74C8F862-6171-4635-BA50-8596E0F018EC}" srcOrd="3" destOrd="0" presId="urn:microsoft.com/office/officeart/2005/8/layout/orgChart1"/>
    <dgm:cxn modelId="{2C34F7D4-A3F7-4320-8F3E-57298BE1CA3D}" type="presParOf" srcId="{74C8F862-6171-4635-BA50-8596E0F018EC}" destId="{43CB21CA-FEB1-41BF-A11E-E963522D1399}" srcOrd="0" destOrd="0" presId="urn:microsoft.com/office/officeart/2005/8/layout/orgChart1"/>
    <dgm:cxn modelId="{FAAE5366-EDE7-417E-8EA4-90BF2AFE4F99}" type="presParOf" srcId="{43CB21CA-FEB1-41BF-A11E-E963522D1399}" destId="{90C4D103-D8EC-4AE9-9837-CA62A2D19FD8}" srcOrd="0" destOrd="0" presId="urn:microsoft.com/office/officeart/2005/8/layout/orgChart1"/>
    <dgm:cxn modelId="{5F663412-669A-4A96-A3DE-253A9E1A2944}" type="presParOf" srcId="{43CB21CA-FEB1-41BF-A11E-E963522D1399}" destId="{A80421D6-C5AD-4C7E-87A3-9E9767024270}" srcOrd="1" destOrd="0" presId="urn:microsoft.com/office/officeart/2005/8/layout/orgChart1"/>
    <dgm:cxn modelId="{BD2BC51F-A61F-4BB1-B503-2DC826BF9E09}" type="presParOf" srcId="{74C8F862-6171-4635-BA50-8596E0F018EC}" destId="{9D778A3E-2857-4A1D-BE0C-4CCA693C5C56}" srcOrd="1" destOrd="0" presId="urn:microsoft.com/office/officeart/2005/8/layout/orgChart1"/>
    <dgm:cxn modelId="{6E0E81D5-41D5-40AB-A21A-4BB064FDC70C}" type="presParOf" srcId="{74C8F862-6171-4635-BA50-8596E0F018EC}" destId="{C8BFD6B4-78D5-49D8-A3B5-F20DBAB23D97}" srcOrd="2" destOrd="0" presId="urn:microsoft.com/office/officeart/2005/8/layout/orgChart1"/>
    <dgm:cxn modelId="{AA7B3238-4680-48C0-BDFB-11017A9E870D}" type="presParOf" srcId="{C8BFD6B4-78D5-49D8-A3B5-F20DBAB23D97}" destId="{A97AFD88-761E-4973-8C4F-BCF2EB98F39A}" srcOrd="0" destOrd="0" presId="urn:microsoft.com/office/officeart/2005/8/layout/orgChart1"/>
    <dgm:cxn modelId="{C1DE25E5-E4DC-4A96-B5C2-CDD3B4AE755C}" type="presParOf" srcId="{C8BFD6B4-78D5-49D8-A3B5-F20DBAB23D97}" destId="{E85E5701-3FE3-426E-8254-A6C55202CBC1}" srcOrd="1" destOrd="0" presId="urn:microsoft.com/office/officeart/2005/8/layout/orgChart1"/>
    <dgm:cxn modelId="{DA42432F-BE42-44A6-87A5-523EAF1BC3FF}" type="presParOf" srcId="{E85E5701-3FE3-426E-8254-A6C55202CBC1}" destId="{C463BF6A-838A-49FB-B585-176C8F732B1A}" srcOrd="0" destOrd="0" presId="urn:microsoft.com/office/officeart/2005/8/layout/orgChart1"/>
    <dgm:cxn modelId="{CD76CA52-6B4C-41C4-979E-F6EAEF0DE0BA}" type="presParOf" srcId="{C463BF6A-838A-49FB-B585-176C8F732B1A}" destId="{A89B8676-DBDE-4D5E-B560-ECAFCA50202A}" srcOrd="0" destOrd="0" presId="urn:microsoft.com/office/officeart/2005/8/layout/orgChart1"/>
    <dgm:cxn modelId="{087A94AB-05B8-4CA0-9775-9E874D2BA1A2}" type="presParOf" srcId="{C463BF6A-838A-49FB-B585-176C8F732B1A}" destId="{879A1EF4-EB9E-4AFE-A7BB-B9A34B4015F8}" srcOrd="1" destOrd="0" presId="urn:microsoft.com/office/officeart/2005/8/layout/orgChart1"/>
    <dgm:cxn modelId="{BC711283-39EE-464C-A014-DD6224487E9B}" type="presParOf" srcId="{E85E5701-3FE3-426E-8254-A6C55202CBC1}" destId="{70E275B0-4B36-4F36-A743-917B1A3C5A23}" srcOrd="1" destOrd="0" presId="urn:microsoft.com/office/officeart/2005/8/layout/orgChart1"/>
    <dgm:cxn modelId="{45D3B12D-AE3A-441B-810F-B059E0986907}" type="presParOf" srcId="{E85E5701-3FE3-426E-8254-A6C55202CBC1}" destId="{0B5BC77F-14F4-41F1-8701-B088B2B43E7C}" srcOrd="2" destOrd="0" presId="urn:microsoft.com/office/officeart/2005/8/layout/orgChart1"/>
    <dgm:cxn modelId="{7C622996-510D-416E-A979-5A9D90D52C2F}" type="presParOf" srcId="{C8BFD6B4-78D5-49D8-A3B5-F20DBAB23D97}" destId="{D1106FB2-C581-4604-ADBE-A7B4F86F90AF}" srcOrd="2" destOrd="0" presId="urn:microsoft.com/office/officeart/2005/8/layout/orgChart1"/>
    <dgm:cxn modelId="{61261B30-0C6E-45F8-9036-A1AF0B39BA3A}" type="presParOf" srcId="{C8BFD6B4-78D5-49D8-A3B5-F20DBAB23D97}" destId="{C59D9071-C0DD-48B8-ACA9-0739F31FC1FD}" srcOrd="3" destOrd="0" presId="urn:microsoft.com/office/officeart/2005/8/layout/orgChart1"/>
    <dgm:cxn modelId="{1DF83EA2-1DA2-40F4-9371-E281C46D5C10}" type="presParOf" srcId="{C59D9071-C0DD-48B8-ACA9-0739F31FC1FD}" destId="{D8F6F8B1-3448-4054-ABC7-6892806BF45F}" srcOrd="0" destOrd="0" presId="urn:microsoft.com/office/officeart/2005/8/layout/orgChart1"/>
    <dgm:cxn modelId="{E819A7CC-ABFB-4946-823B-2D639FB6FB57}" type="presParOf" srcId="{D8F6F8B1-3448-4054-ABC7-6892806BF45F}" destId="{93D11AF9-526A-4A25-B855-9018C0E40F8B}" srcOrd="0" destOrd="0" presId="urn:microsoft.com/office/officeart/2005/8/layout/orgChart1"/>
    <dgm:cxn modelId="{8EF31156-6C4F-4CB6-AAFD-FB2C391B9EDE}" type="presParOf" srcId="{D8F6F8B1-3448-4054-ABC7-6892806BF45F}" destId="{3DDEC7CD-7309-48A6-9073-702309F75FEC}" srcOrd="1" destOrd="0" presId="urn:microsoft.com/office/officeart/2005/8/layout/orgChart1"/>
    <dgm:cxn modelId="{924385A6-33EF-406F-AC74-676BB98B42D4}" type="presParOf" srcId="{C59D9071-C0DD-48B8-ACA9-0739F31FC1FD}" destId="{F4F7CFC8-CB6D-4962-A1CA-23E8CB597EEA}" srcOrd="1" destOrd="0" presId="urn:microsoft.com/office/officeart/2005/8/layout/orgChart1"/>
    <dgm:cxn modelId="{B204850B-29E6-4E15-87E6-2ADBB57505FD}" type="presParOf" srcId="{C59D9071-C0DD-48B8-ACA9-0739F31FC1FD}" destId="{28A89FE7-83C5-4970-A366-DF3C66F4EE1A}" srcOrd="2" destOrd="0" presId="urn:microsoft.com/office/officeart/2005/8/layout/orgChart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106FB2-C581-4604-ADBE-A7B4F86F90AF}">
      <dsp:nvSpPr>
        <dsp:cNvPr id="0" name=""/>
        <dsp:cNvSpPr/>
      </dsp:nvSpPr>
      <dsp:spPr>
        <a:xfrm>
          <a:off x="6809396" y="2580488"/>
          <a:ext cx="202695" cy="887998"/>
        </a:xfrm>
        <a:custGeom>
          <a:avLst/>
          <a:gdLst/>
          <a:ahLst/>
          <a:cxnLst/>
          <a:rect l="0" t="0" r="0" b="0"/>
          <a:pathLst>
            <a:path>
              <a:moveTo>
                <a:pt x="0" y="0"/>
              </a:moveTo>
              <a:lnTo>
                <a:pt x="0" y="887998"/>
              </a:lnTo>
              <a:lnTo>
                <a:pt x="202695" y="887998"/>
              </a:lnTo>
            </a:path>
          </a:pathLst>
        </a:custGeom>
        <a:noFill/>
        <a:ln w="19050"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7AFD88-761E-4973-8C4F-BCF2EB98F39A}">
      <dsp:nvSpPr>
        <dsp:cNvPr id="0" name=""/>
        <dsp:cNvSpPr/>
      </dsp:nvSpPr>
      <dsp:spPr>
        <a:xfrm>
          <a:off x="6606700" y="2580488"/>
          <a:ext cx="202695" cy="887998"/>
        </a:xfrm>
        <a:custGeom>
          <a:avLst/>
          <a:gdLst/>
          <a:ahLst/>
          <a:cxnLst/>
          <a:rect l="0" t="0" r="0" b="0"/>
          <a:pathLst>
            <a:path>
              <a:moveTo>
                <a:pt x="202695" y="0"/>
              </a:moveTo>
              <a:lnTo>
                <a:pt x="202695" y="887998"/>
              </a:lnTo>
              <a:lnTo>
                <a:pt x="0" y="887998"/>
              </a:lnTo>
            </a:path>
          </a:pathLst>
        </a:custGeom>
        <a:noFill/>
        <a:ln w="19050"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13BC23-278C-469E-8670-19E5A3767C11}">
      <dsp:nvSpPr>
        <dsp:cNvPr id="0" name=""/>
        <dsp:cNvSpPr/>
      </dsp:nvSpPr>
      <dsp:spPr>
        <a:xfrm>
          <a:off x="4473575" y="1209882"/>
          <a:ext cx="1370605" cy="887998"/>
        </a:xfrm>
        <a:custGeom>
          <a:avLst/>
          <a:gdLst/>
          <a:ahLst/>
          <a:cxnLst/>
          <a:rect l="0" t="0" r="0" b="0"/>
          <a:pathLst>
            <a:path>
              <a:moveTo>
                <a:pt x="0" y="0"/>
              </a:moveTo>
              <a:lnTo>
                <a:pt x="0" y="887998"/>
              </a:lnTo>
              <a:lnTo>
                <a:pt x="1370605" y="887998"/>
              </a:lnTo>
            </a:path>
          </a:pathLst>
        </a:custGeom>
        <a:noFill/>
        <a:ln w="19050" cap="rnd"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677423-A508-4B4B-8D1B-485A7D42FCFA}">
      <dsp:nvSpPr>
        <dsp:cNvPr id="0" name=""/>
        <dsp:cNvSpPr/>
      </dsp:nvSpPr>
      <dsp:spPr>
        <a:xfrm>
          <a:off x="2137753" y="2580488"/>
          <a:ext cx="202695" cy="887998"/>
        </a:xfrm>
        <a:custGeom>
          <a:avLst/>
          <a:gdLst/>
          <a:ahLst/>
          <a:cxnLst/>
          <a:rect l="0" t="0" r="0" b="0"/>
          <a:pathLst>
            <a:path>
              <a:moveTo>
                <a:pt x="0" y="0"/>
              </a:moveTo>
              <a:lnTo>
                <a:pt x="0" y="887998"/>
              </a:lnTo>
              <a:lnTo>
                <a:pt x="202695" y="887998"/>
              </a:lnTo>
            </a:path>
          </a:pathLst>
        </a:custGeom>
        <a:noFill/>
        <a:ln w="19050"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C0F990-141B-4ABC-8E09-EA478ED95FD5}">
      <dsp:nvSpPr>
        <dsp:cNvPr id="0" name=""/>
        <dsp:cNvSpPr/>
      </dsp:nvSpPr>
      <dsp:spPr>
        <a:xfrm>
          <a:off x="1935058" y="2580488"/>
          <a:ext cx="202695" cy="887998"/>
        </a:xfrm>
        <a:custGeom>
          <a:avLst/>
          <a:gdLst/>
          <a:ahLst/>
          <a:cxnLst/>
          <a:rect l="0" t="0" r="0" b="0"/>
          <a:pathLst>
            <a:path>
              <a:moveTo>
                <a:pt x="202695" y="0"/>
              </a:moveTo>
              <a:lnTo>
                <a:pt x="202695" y="887998"/>
              </a:lnTo>
              <a:lnTo>
                <a:pt x="0" y="887998"/>
              </a:lnTo>
            </a:path>
          </a:pathLst>
        </a:custGeom>
        <a:noFill/>
        <a:ln w="19050"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C4EFF2-445F-4267-8276-3476572E2322}">
      <dsp:nvSpPr>
        <dsp:cNvPr id="0" name=""/>
        <dsp:cNvSpPr/>
      </dsp:nvSpPr>
      <dsp:spPr>
        <a:xfrm>
          <a:off x="3102969" y="1209882"/>
          <a:ext cx="1370605" cy="887998"/>
        </a:xfrm>
        <a:custGeom>
          <a:avLst/>
          <a:gdLst/>
          <a:ahLst/>
          <a:cxnLst/>
          <a:rect l="0" t="0" r="0" b="0"/>
          <a:pathLst>
            <a:path>
              <a:moveTo>
                <a:pt x="1370605" y="0"/>
              </a:moveTo>
              <a:lnTo>
                <a:pt x="1370605" y="887998"/>
              </a:lnTo>
              <a:lnTo>
                <a:pt x="0" y="887998"/>
              </a:lnTo>
            </a:path>
          </a:pathLst>
        </a:custGeom>
        <a:noFill/>
        <a:ln w="19050" cap="rnd"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F9536A-212F-4EE6-8E36-1F7330E5587D}">
      <dsp:nvSpPr>
        <dsp:cNvPr id="0" name=""/>
        <dsp:cNvSpPr/>
      </dsp:nvSpPr>
      <dsp:spPr>
        <a:xfrm>
          <a:off x="3508359" y="244667"/>
          <a:ext cx="1930430" cy="965215"/>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rtlCol="0" anchor="ctr" anchorCtr="0">
          <a:noAutofit/>
        </a:bodyPr>
        <a:lstStyle/>
        <a:p>
          <a:pPr marL="0" lvl="0" indent="0" algn="ctr" defTabSz="977900" rtl="0">
            <a:lnSpc>
              <a:spcPct val="90000"/>
            </a:lnSpc>
            <a:spcBef>
              <a:spcPct val="0"/>
            </a:spcBef>
            <a:spcAft>
              <a:spcPct val="35000"/>
            </a:spcAft>
            <a:buNone/>
          </a:pPr>
          <a:r>
            <a:rPr lang="tr" sz="2200" kern="1200" dirty="0"/>
            <a:t>[Tam Ad] Başkan ve CEO</a:t>
          </a:r>
        </a:p>
      </dsp:txBody>
      <dsp:txXfrm>
        <a:off x="3508359" y="244667"/>
        <a:ext cx="1930430" cy="965215"/>
      </dsp:txXfrm>
    </dsp:sp>
    <dsp:sp modelId="{940E95D1-7142-4E02-A0BE-B91C30369A64}">
      <dsp:nvSpPr>
        <dsp:cNvPr id="0" name=""/>
        <dsp:cNvSpPr/>
      </dsp:nvSpPr>
      <dsp:spPr>
        <a:xfrm>
          <a:off x="1172538" y="1615273"/>
          <a:ext cx="1930430" cy="965215"/>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rtlCol="0" anchor="ctr" anchorCtr="0">
          <a:noAutofit/>
        </a:bodyPr>
        <a:lstStyle/>
        <a:p>
          <a:pPr marL="0" lvl="0" indent="0" algn="ctr" defTabSz="977900" rtl="0">
            <a:lnSpc>
              <a:spcPct val="90000"/>
            </a:lnSpc>
            <a:spcBef>
              <a:spcPct val="0"/>
            </a:spcBef>
            <a:spcAft>
              <a:spcPct val="35000"/>
            </a:spcAft>
            <a:buNone/>
          </a:pPr>
          <a:r>
            <a:rPr lang="tr" sz="2200" kern="1200"/>
            <a:t>[Tam Ad] Başkan Yardımcısı</a:t>
          </a:r>
        </a:p>
      </dsp:txBody>
      <dsp:txXfrm>
        <a:off x="1172538" y="1615273"/>
        <a:ext cx="1930430" cy="965215"/>
      </dsp:txXfrm>
    </dsp:sp>
    <dsp:sp modelId="{08F61584-B8B8-4DD7-A9CB-E16EF2024AD1}">
      <dsp:nvSpPr>
        <dsp:cNvPr id="0" name=""/>
        <dsp:cNvSpPr/>
      </dsp:nvSpPr>
      <dsp:spPr>
        <a:xfrm>
          <a:off x="4628" y="2985879"/>
          <a:ext cx="1930430" cy="965215"/>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rtlCol="0" anchor="ctr" anchorCtr="0">
          <a:noAutofit/>
        </a:bodyPr>
        <a:lstStyle/>
        <a:p>
          <a:pPr marL="0" lvl="0" indent="0" algn="ctr" defTabSz="977900" rtl="0">
            <a:lnSpc>
              <a:spcPct val="90000"/>
            </a:lnSpc>
            <a:spcBef>
              <a:spcPct val="0"/>
            </a:spcBef>
            <a:spcAft>
              <a:spcPct val="35000"/>
            </a:spcAft>
            <a:buNone/>
          </a:pPr>
          <a:r>
            <a:rPr lang="tr" sz="2200" kern="1200"/>
            <a:t>[Tam Ad] Yönetici </a:t>
          </a:r>
        </a:p>
      </dsp:txBody>
      <dsp:txXfrm>
        <a:off x="4628" y="2985879"/>
        <a:ext cx="1930430" cy="965215"/>
      </dsp:txXfrm>
    </dsp:sp>
    <dsp:sp modelId="{14F192BF-2D3E-4CA9-8D4B-DAA255E1B9B5}">
      <dsp:nvSpPr>
        <dsp:cNvPr id="0" name=""/>
        <dsp:cNvSpPr/>
      </dsp:nvSpPr>
      <dsp:spPr>
        <a:xfrm>
          <a:off x="2340449" y="2985879"/>
          <a:ext cx="1930430" cy="965215"/>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rtlCol="0" anchor="ctr" anchorCtr="0">
          <a:noAutofit/>
        </a:bodyPr>
        <a:lstStyle/>
        <a:p>
          <a:pPr marL="0" lvl="0" indent="0" algn="ctr" defTabSz="977900" rtl="0">
            <a:lnSpc>
              <a:spcPct val="90000"/>
            </a:lnSpc>
            <a:spcBef>
              <a:spcPct val="0"/>
            </a:spcBef>
            <a:spcAft>
              <a:spcPct val="35000"/>
            </a:spcAft>
            <a:buNone/>
          </a:pPr>
          <a:r>
            <a:rPr lang="tr" sz="2200" kern="1200"/>
            <a:t>[Tam Ad] Yönetici </a:t>
          </a:r>
        </a:p>
      </dsp:txBody>
      <dsp:txXfrm>
        <a:off x="2340449" y="2985879"/>
        <a:ext cx="1930430" cy="965215"/>
      </dsp:txXfrm>
    </dsp:sp>
    <dsp:sp modelId="{90C4D103-D8EC-4AE9-9837-CA62A2D19FD8}">
      <dsp:nvSpPr>
        <dsp:cNvPr id="0" name=""/>
        <dsp:cNvSpPr/>
      </dsp:nvSpPr>
      <dsp:spPr>
        <a:xfrm>
          <a:off x="5844180" y="1615273"/>
          <a:ext cx="1930430" cy="965215"/>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rtlCol="0" anchor="ctr" anchorCtr="0">
          <a:noAutofit/>
        </a:bodyPr>
        <a:lstStyle/>
        <a:p>
          <a:pPr marL="0" lvl="0" indent="0" algn="ctr" defTabSz="977900" rtl="0">
            <a:lnSpc>
              <a:spcPct val="90000"/>
            </a:lnSpc>
            <a:spcBef>
              <a:spcPct val="0"/>
            </a:spcBef>
            <a:spcAft>
              <a:spcPct val="35000"/>
            </a:spcAft>
            <a:buNone/>
          </a:pPr>
          <a:r>
            <a:rPr lang="tr" sz="2200" kern="1200"/>
            <a:t>[Tam Ad] Başkan Yardımcısı</a:t>
          </a:r>
        </a:p>
      </dsp:txBody>
      <dsp:txXfrm>
        <a:off x="5844180" y="1615273"/>
        <a:ext cx="1930430" cy="965215"/>
      </dsp:txXfrm>
    </dsp:sp>
    <dsp:sp modelId="{A89B8676-DBDE-4D5E-B560-ECAFCA50202A}">
      <dsp:nvSpPr>
        <dsp:cNvPr id="0" name=""/>
        <dsp:cNvSpPr/>
      </dsp:nvSpPr>
      <dsp:spPr>
        <a:xfrm>
          <a:off x="4676270" y="2985879"/>
          <a:ext cx="1930430" cy="965215"/>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rtlCol="0" anchor="ctr" anchorCtr="0">
          <a:noAutofit/>
        </a:bodyPr>
        <a:lstStyle/>
        <a:p>
          <a:pPr marL="0" lvl="0" indent="0" algn="ctr" defTabSz="977900" rtl="0">
            <a:lnSpc>
              <a:spcPct val="90000"/>
            </a:lnSpc>
            <a:spcBef>
              <a:spcPct val="0"/>
            </a:spcBef>
            <a:spcAft>
              <a:spcPct val="35000"/>
            </a:spcAft>
            <a:buNone/>
          </a:pPr>
          <a:r>
            <a:rPr lang="tr" sz="2200" kern="1200"/>
            <a:t>[Tam Ad] Yönetici </a:t>
          </a:r>
        </a:p>
      </dsp:txBody>
      <dsp:txXfrm>
        <a:off x="4676270" y="2985879"/>
        <a:ext cx="1930430" cy="965215"/>
      </dsp:txXfrm>
    </dsp:sp>
    <dsp:sp modelId="{93D11AF9-526A-4A25-B855-9018C0E40F8B}">
      <dsp:nvSpPr>
        <dsp:cNvPr id="0" name=""/>
        <dsp:cNvSpPr/>
      </dsp:nvSpPr>
      <dsp:spPr>
        <a:xfrm>
          <a:off x="7012091" y="2985879"/>
          <a:ext cx="1930430" cy="965215"/>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rtlCol="0" anchor="ctr" anchorCtr="0">
          <a:noAutofit/>
        </a:bodyPr>
        <a:lstStyle/>
        <a:p>
          <a:pPr marL="0" lvl="0" indent="0" algn="ctr" defTabSz="977900" rtl="0">
            <a:lnSpc>
              <a:spcPct val="90000"/>
            </a:lnSpc>
            <a:spcBef>
              <a:spcPct val="0"/>
            </a:spcBef>
            <a:spcAft>
              <a:spcPct val="35000"/>
            </a:spcAft>
            <a:buNone/>
          </a:pPr>
          <a:r>
            <a:rPr lang="tr" sz="2200" kern="1200"/>
            <a:t>[Tam Ad] Yönetici </a:t>
          </a:r>
        </a:p>
      </dsp:txBody>
      <dsp:txXfrm>
        <a:off x="7012091" y="2985879"/>
        <a:ext cx="1930430" cy="96521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pPr rtl="0"/>
            <a:endParaRPr lang="tr-TR" dirty="0"/>
          </a:p>
        </p:txBody>
      </p:sp>
      <p:sp>
        <p:nvSpPr>
          <p:cNvPr id="3" name="Tarih Yer Tutucusu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pPr rtl="0"/>
            <a:fld id="{2309CE6F-DB3B-4BF0-8F7C-6223BA360089}" type="datetime1">
              <a:rPr lang="tr-TR" smtClean="0"/>
              <a:pPr rtl="0"/>
              <a:t>5.01.2020</a:t>
            </a:fld>
            <a:endParaRPr lang="tr-TR" dirty="0"/>
          </a:p>
        </p:txBody>
      </p:sp>
      <p:sp>
        <p:nvSpPr>
          <p:cNvPr id="4" name="Alt Bilgi Yer Tutucusu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pPr rtl="0"/>
            <a:endParaRPr lang="tr-TR" dirty="0"/>
          </a:p>
        </p:txBody>
      </p:sp>
      <p:sp>
        <p:nvSpPr>
          <p:cNvPr id="5" name="Slayt Numarası Yer Tutucusu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pPr rtl="0"/>
            <a:fld id="{DA6FC261-E491-4C42-A663-B95247CC46D9}" type="slidenum">
              <a:rPr lang="tr-TR" smtClean="0"/>
              <a:pPr rtl="0"/>
              <a:t>‹#›</a:t>
            </a:fld>
            <a:endParaRPr lang="tr-TR" dirty="0"/>
          </a:p>
        </p:txBody>
      </p:sp>
    </p:spTree>
    <p:extLst>
      <p:ext uri="{BB962C8B-B14F-4D97-AF65-F5344CB8AC3E}">
        <p14:creationId xmlns="" xmlns:p14="http://schemas.microsoft.com/office/powerpoint/2010/main" val="1622031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pPr rtl="0"/>
            <a:endParaRPr lang="tr-TR" dirty="0"/>
          </a:p>
        </p:txBody>
      </p:sp>
      <p:sp>
        <p:nvSpPr>
          <p:cNvPr id="3" name="Tarih Yer Tutucusu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03497DCA-BD7C-4CB8-877D-C252BDA42AE5}" type="datetime1">
              <a:rPr lang="tr-TR" smtClean="0"/>
              <a:pPr/>
              <a:t>5.01.2020</a:t>
            </a:fld>
            <a:endParaRPr lang="tr-TR" dirty="0"/>
          </a:p>
        </p:txBody>
      </p:sp>
      <p:sp>
        <p:nvSpPr>
          <p:cNvPr id="4" name="Slayt Görüntüsü Yer Tutucusu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pPr rtl="0"/>
            <a:endParaRPr lang="tr-TR" dirty="0"/>
          </a:p>
        </p:txBody>
      </p:sp>
      <p:sp>
        <p:nvSpPr>
          <p:cNvPr id="5" name="Notlar Yer Tutucusu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rtl="0"/>
            <a:r>
              <a:rPr lang="tr-TR"/>
              <a:t>Asıl metin stillerini düzenlemek için tıklayın</a:t>
            </a:r>
          </a:p>
          <a:p>
            <a:pPr lvl="1" rtl="0"/>
            <a:r>
              <a:rPr lang="tr-TR"/>
              <a:t>İkinci düzey</a:t>
            </a:r>
          </a:p>
          <a:p>
            <a:pPr lvl="2" rtl="0"/>
            <a:r>
              <a:rPr lang="tr-TR"/>
              <a:t>Üçüncü düzey</a:t>
            </a:r>
          </a:p>
          <a:p>
            <a:pPr lvl="3" rtl="0"/>
            <a:r>
              <a:rPr lang="tr-TR"/>
              <a:t>Dördüncü düzey</a:t>
            </a:r>
          </a:p>
          <a:p>
            <a:pPr lvl="4" rtl="0"/>
            <a:r>
              <a:rPr lang="tr-TR"/>
              <a:t>Beşinci düzey</a:t>
            </a:r>
            <a:endParaRPr lang="tr-TR" dirty="0"/>
          </a:p>
        </p:txBody>
      </p:sp>
      <p:sp>
        <p:nvSpPr>
          <p:cNvPr id="6" name="Alt Bilgi Yer Tutucusu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pPr rtl="0"/>
            <a:endParaRPr lang="tr-TR" dirty="0"/>
          </a:p>
        </p:txBody>
      </p:sp>
      <p:sp>
        <p:nvSpPr>
          <p:cNvPr id="7" name="Slayt Numarası Yer Tutucusu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pPr rtl="0"/>
            <a:fld id="{333E963C-1534-4F8D-B2A7-66D81AA25953}" type="slidenum">
              <a:rPr lang="tr-TR" smtClean="0"/>
              <a:pPr rtl="0"/>
              <a:t>‹#›</a:t>
            </a:fld>
            <a:endParaRPr lang="tr-TR" dirty="0"/>
          </a:p>
        </p:txBody>
      </p:sp>
    </p:spTree>
    <p:extLst>
      <p:ext uri="{BB962C8B-B14F-4D97-AF65-F5344CB8AC3E}">
        <p14:creationId xmlns="" xmlns:p14="http://schemas.microsoft.com/office/powerpoint/2010/main" val="2811850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normAutofit/>
          </a:bodyPr>
          <a:lstStyle/>
          <a:p>
            <a:pPr rtl="0"/>
            <a:endParaRPr lang="tr-TR"/>
          </a:p>
        </p:txBody>
      </p:sp>
      <p:sp>
        <p:nvSpPr>
          <p:cNvPr id="4" name="Slayt Numarası Yer Tutucusu 3"/>
          <p:cNvSpPr>
            <a:spLocks noGrp="1"/>
          </p:cNvSpPr>
          <p:nvPr>
            <p:ph type="sldNum" sz="quarter" idx="10"/>
          </p:nvPr>
        </p:nvSpPr>
        <p:spPr/>
        <p:txBody>
          <a:bodyPr rtlCol="0"/>
          <a:lstStyle/>
          <a:p>
            <a:pPr rtl="0"/>
            <a:fld id="{5257B995-136A-4A15-87A5-26420C3C1021}" type="slidenum">
              <a:rPr lang="tr-TR" smtClean="0"/>
              <a:pPr rtl="0"/>
              <a:t>1</a:t>
            </a:fld>
            <a:endParaRPr lang="tr-TR"/>
          </a:p>
        </p:txBody>
      </p:sp>
    </p:spTree>
    <p:extLst>
      <p:ext uri="{BB962C8B-B14F-4D97-AF65-F5344CB8AC3E}">
        <p14:creationId xmlns="" xmlns:p14="http://schemas.microsoft.com/office/powerpoint/2010/main" val="98792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a:p>
        </p:txBody>
      </p:sp>
      <p:sp>
        <p:nvSpPr>
          <p:cNvPr id="4" name="Slayt Numarası Yer Tutucusu 3"/>
          <p:cNvSpPr>
            <a:spLocks noGrp="1"/>
          </p:cNvSpPr>
          <p:nvPr>
            <p:ph type="sldNum" sz="quarter" idx="10"/>
          </p:nvPr>
        </p:nvSpPr>
        <p:spPr/>
        <p:txBody>
          <a:bodyPr rtlCol="0"/>
          <a:lstStyle/>
          <a:p>
            <a:pPr rtl="0"/>
            <a:fld id="{333E963C-1534-4F8D-B2A7-66D81AA25953}" type="slidenum">
              <a:rPr lang="tr-TR" smtClean="0"/>
              <a:pPr rtl="0"/>
              <a:t>12</a:t>
            </a:fld>
            <a:endParaRPr lang="tr-TR"/>
          </a:p>
        </p:txBody>
      </p:sp>
    </p:spTree>
    <p:extLst>
      <p:ext uri="{BB962C8B-B14F-4D97-AF65-F5344CB8AC3E}">
        <p14:creationId xmlns="" xmlns:p14="http://schemas.microsoft.com/office/powerpoint/2010/main" val="1314507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normAutofit/>
          </a:bodyPr>
          <a:lstStyle/>
          <a:p>
            <a:pPr rtl="0"/>
            <a:endParaRPr lang="tr-TR"/>
          </a:p>
        </p:txBody>
      </p:sp>
      <p:sp>
        <p:nvSpPr>
          <p:cNvPr id="4" name="Slayt Numarası Yer Tutucusu 3"/>
          <p:cNvSpPr>
            <a:spLocks noGrp="1"/>
          </p:cNvSpPr>
          <p:nvPr>
            <p:ph type="sldNum" sz="quarter" idx="10"/>
          </p:nvPr>
        </p:nvSpPr>
        <p:spPr/>
        <p:txBody>
          <a:bodyPr rtlCol="0"/>
          <a:lstStyle/>
          <a:p>
            <a:pPr rtl="0"/>
            <a:fld id="{5257B995-136A-4A15-87A5-26420C3C1021}" type="slidenum">
              <a:rPr lang="tr-TR" smtClean="0"/>
              <a:pPr rtl="0"/>
              <a:t>13</a:t>
            </a:fld>
            <a:endParaRPr lang="tr-TR"/>
          </a:p>
        </p:txBody>
      </p:sp>
    </p:spTree>
    <p:extLst>
      <p:ext uri="{BB962C8B-B14F-4D97-AF65-F5344CB8AC3E}">
        <p14:creationId xmlns="" xmlns:p14="http://schemas.microsoft.com/office/powerpoint/2010/main" val="14438866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normAutofit/>
          </a:bodyPr>
          <a:lstStyle/>
          <a:p>
            <a:pPr rtl="0"/>
            <a:endParaRPr lang="tr-TR"/>
          </a:p>
        </p:txBody>
      </p:sp>
      <p:sp>
        <p:nvSpPr>
          <p:cNvPr id="4" name="Slayt Numarası Yer Tutucusu 3"/>
          <p:cNvSpPr>
            <a:spLocks noGrp="1"/>
          </p:cNvSpPr>
          <p:nvPr>
            <p:ph type="sldNum" sz="quarter" idx="10"/>
          </p:nvPr>
        </p:nvSpPr>
        <p:spPr/>
        <p:txBody>
          <a:bodyPr rtlCol="0"/>
          <a:lstStyle/>
          <a:p>
            <a:pPr rtl="0"/>
            <a:fld id="{5257B995-136A-4A15-87A5-26420C3C1021}" type="slidenum">
              <a:rPr lang="tr-TR" smtClean="0"/>
              <a:pPr rtl="0"/>
              <a:t>14</a:t>
            </a:fld>
            <a:endParaRPr lang="tr-TR"/>
          </a:p>
        </p:txBody>
      </p:sp>
    </p:spTree>
    <p:extLst>
      <p:ext uri="{BB962C8B-B14F-4D97-AF65-F5344CB8AC3E}">
        <p14:creationId xmlns="" xmlns:p14="http://schemas.microsoft.com/office/powerpoint/2010/main" val="3204919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normAutofit/>
          </a:bodyPr>
          <a:lstStyle/>
          <a:p>
            <a:pPr rtl="0"/>
            <a:endParaRPr lang="tr-TR"/>
          </a:p>
        </p:txBody>
      </p:sp>
      <p:sp>
        <p:nvSpPr>
          <p:cNvPr id="4" name="Slayt Numarası Yer Tutucusu 3"/>
          <p:cNvSpPr>
            <a:spLocks noGrp="1"/>
          </p:cNvSpPr>
          <p:nvPr>
            <p:ph type="sldNum" sz="quarter" idx="10"/>
          </p:nvPr>
        </p:nvSpPr>
        <p:spPr/>
        <p:txBody>
          <a:bodyPr rtlCol="0"/>
          <a:lstStyle/>
          <a:p>
            <a:pPr rtl="0"/>
            <a:fld id="{5257B995-136A-4A15-87A5-26420C3C1021}" type="slidenum">
              <a:rPr lang="tr-TR" smtClean="0"/>
              <a:pPr rtl="0"/>
              <a:t>3</a:t>
            </a:fld>
            <a:endParaRPr lang="tr-TR"/>
          </a:p>
        </p:txBody>
      </p:sp>
    </p:spTree>
    <p:extLst>
      <p:ext uri="{BB962C8B-B14F-4D97-AF65-F5344CB8AC3E}">
        <p14:creationId xmlns="" xmlns:p14="http://schemas.microsoft.com/office/powerpoint/2010/main" val="732057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333E963C-1534-4F8D-B2A7-66D81AA25953}" type="slidenum">
              <a:rPr lang="tr-TR" smtClean="0"/>
              <a:pPr rtl="0"/>
              <a:t>4</a:t>
            </a:fld>
            <a:endParaRPr lang="tr-TR" dirty="0"/>
          </a:p>
        </p:txBody>
      </p:sp>
    </p:spTree>
    <p:extLst>
      <p:ext uri="{BB962C8B-B14F-4D97-AF65-F5344CB8AC3E}">
        <p14:creationId xmlns="" xmlns:p14="http://schemas.microsoft.com/office/powerpoint/2010/main" val="1396672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normAutofit/>
          </a:bodyPr>
          <a:lstStyle/>
          <a:p>
            <a:pPr rtl="0"/>
            <a:endParaRPr lang="tr-TR"/>
          </a:p>
        </p:txBody>
      </p:sp>
      <p:sp>
        <p:nvSpPr>
          <p:cNvPr id="4" name="Slayt Numarası Yer Tutucusu 3"/>
          <p:cNvSpPr>
            <a:spLocks noGrp="1"/>
          </p:cNvSpPr>
          <p:nvPr>
            <p:ph type="sldNum" sz="quarter" idx="10"/>
          </p:nvPr>
        </p:nvSpPr>
        <p:spPr/>
        <p:txBody>
          <a:bodyPr rtlCol="0"/>
          <a:lstStyle/>
          <a:p>
            <a:pPr rtl="0"/>
            <a:fld id="{5257B995-136A-4A15-87A5-26420C3C1021}" type="slidenum">
              <a:rPr lang="tr-TR" smtClean="0"/>
              <a:pPr rtl="0"/>
              <a:t>5</a:t>
            </a:fld>
            <a:endParaRPr lang="tr-TR"/>
          </a:p>
        </p:txBody>
      </p:sp>
    </p:spTree>
    <p:extLst>
      <p:ext uri="{BB962C8B-B14F-4D97-AF65-F5344CB8AC3E}">
        <p14:creationId xmlns="" xmlns:p14="http://schemas.microsoft.com/office/powerpoint/2010/main" val="3937284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normAutofit/>
          </a:bodyPr>
          <a:lstStyle/>
          <a:p>
            <a:pPr rtl="0"/>
            <a:endParaRPr lang="tr-TR"/>
          </a:p>
        </p:txBody>
      </p:sp>
      <p:sp>
        <p:nvSpPr>
          <p:cNvPr id="4" name="Slayt Numarası Yer Tutucusu 3"/>
          <p:cNvSpPr>
            <a:spLocks noGrp="1"/>
          </p:cNvSpPr>
          <p:nvPr>
            <p:ph type="sldNum" sz="quarter" idx="10"/>
          </p:nvPr>
        </p:nvSpPr>
        <p:spPr/>
        <p:txBody>
          <a:bodyPr rtlCol="0"/>
          <a:lstStyle/>
          <a:p>
            <a:pPr rtl="0"/>
            <a:fld id="{5257B995-136A-4A15-87A5-26420C3C1021}" type="slidenum">
              <a:rPr lang="tr-TR" smtClean="0"/>
              <a:pPr rtl="0"/>
              <a:t>7</a:t>
            </a:fld>
            <a:endParaRPr lang="tr-TR"/>
          </a:p>
        </p:txBody>
      </p:sp>
    </p:spTree>
    <p:extLst>
      <p:ext uri="{BB962C8B-B14F-4D97-AF65-F5344CB8AC3E}">
        <p14:creationId xmlns="" xmlns:p14="http://schemas.microsoft.com/office/powerpoint/2010/main" val="3822894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rtl="0"/>
            <a:fld id="{333E963C-1534-4F8D-B2A7-66D81AA25953}" type="slidenum">
              <a:rPr lang="tr-TR" smtClean="0"/>
              <a:pPr rtl="0"/>
              <a:t>8</a:t>
            </a:fld>
            <a:endParaRPr lang="tr-TR" dirty="0"/>
          </a:p>
        </p:txBody>
      </p:sp>
    </p:spTree>
    <p:extLst>
      <p:ext uri="{BB962C8B-B14F-4D97-AF65-F5344CB8AC3E}">
        <p14:creationId xmlns="" xmlns:p14="http://schemas.microsoft.com/office/powerpoint/2010/main" val="3694786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normAutofit/>
          </a:bodyPr>
          <a:lstStyle/>
          <a:p>
            <a:pPr rtl="0"/>
            <a:endParaRPr lang="tr-TR"/>
          </a:p>
        </p:txBody>
      </p:sp>
      <p:sp>
        <p:nvSpPr>
          <p:cNvPr id="4" name="Slayt Numarası Yer Tutucusu 3"/>
          <p:cNvSpPr>
            <a:spLocks noGrp="1"/>
          </p:cNvSpPr>
          <p:nvPr>
            <p:ph type="sldNum" sz="quarter" idx="10"/>
          </p:nvPr>
        </p:nvSpPr>
        <p:spPr/>
        <p:txBody>
          <a:bodyPr rtlCol="0"/>
          <a:lstStyle/>
          <a:p>
            <a:pPr rtl="0"/>
            <a:fld id="{5257B995-136A-4A15-87A5-26420C3C1021}" type="slidenum">
              <a:rPr lang="tr-TR" smtClean="0"/>
              <a:pPr rtl="0"/>
              <a:t>9</a:t>
            </a:fld>
            <a:endParaRPr lang="tr-TR"/>
          </a:p>
        </p:txBody>
      </p:sp>
    </p:spTree>
    <p:extLst>
      <p:ext uri="{BB962C8B-B14F-4D97-AF65-F5344CB8AC3E}">
        <p14:creationId xmlns="" xmlns:p14="http://schemas.microsoft.com/office/powerpoint/2010/main" val="1524450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normAutofit/>
          </a:bodyPr>
          <a:lstStyle/>
          <a:p>
            <a:pPr rtl="0"/>
            <a:endParaRPr lang="tr-TR"/>
          </a:p>
        </p:txBody>
      </p:sp>
      <p:sp>
        <p:nvSpPr>
          <p:cNvPr id="4" name="Slayt Numarası Yer Tutucusu 3"/>
          <p:cNvSpPr>
            <a:spLocks noGrp="1"/>
          </p:cNvSpPr>
          <p:nvPr>
            <p:ph type="sldNum" sz="quarter" idx="10"/>
          </p:nvPr>
        </p:nvSpPr>
        <p:spPr/>
        <p:txBody>
          <a:bodyPr rtlCol="0"/>
          <a:lstStyle/>
          <a:p>
            <a:pPr rtl="0"/>
            <a:fld id="{5257B995-136A-4A15-87A5-26420C3C1021}" type="slidenum">
              <a:rPr lang="tr-TR" smtClean="0"/>
              <a:pPr rtl="0"/>
              <a:t>10</a:t>
            </a:fld>
            <a:endParaRPr lang="tr-TR"/>
          </a:p>
        </p:txBody>
      </p:sp>
    </p:spTree>
    <p:extLst>
      <p:ext uri="{BB962C8B-B14F-4D97-AF65-F5344CB8AC3E}">
        <p14:creationId xmlns="" xmlns:p14="http://schemas.microsoft.com/office/powerpoint/2010/main" val="2124427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normAutofit/>
          </a:bodyPr>
          <a:lstStyle/>
          <a:p>
            <a:pPr rtl="0"/>
            <a:endParaRPr lang="tr-TR"/>
          </a:p>
        </p:txBody>
      </p:sp>
      <p:sp>
        <p:nvSpPr>
          <p:cNvPr id="4" name="Slayt Numarası Yer Tutucusu 3"/>
          <p:cNvSpPr>
            <a:spLocks noGrp="1"/>
          </p:cNvSpPr>
          <p:nvPr>
            <p:ph type="sldNum" sz="quarter" idx="10"/>
          </p:nvPr>
        </p:nvSpPr>
        <p:spPr/>
        <p:txBody>
          <a:bodyPr rtlCol="0"/>
          <a:lstStyle/>
          <a:p>
            <a:pPr rtl="0"/>
            <a:fld id="{5257B995-136A-4A15-87A5-26420C3C1021}" type="slidenum">
              <a:rPr lang="tr-TR" smtClean="0"/>
              <a:pPr rtl="0"/>
              <a:t>11</a:t>
            </a:fld>
            <a:endParaRPr lang="tr-TR"/>
          </a:p>
        </p:txBody>
      </p:sp>
    </p:spTree>
    <p:extLst>
      <p:ext uri="{BB962C8B-B14F-4D97-AF65-F5344CB8AC3E}">
        <p14:creationId xmlns="" xmlns:p14="http://schemas.microsoft.com/office/powerpoint/2010/main" val="1983063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154955" y="1447800"/>
            <a:ext cx="8825658" cy="3329581"/>
          </a:xfrm>
        </p:spPr>
        <p:txBody>
          <a:bodyPr rtlCol="0" anchor="b"/>
          <a:lstStyle>
            <a:lvl1pPr>
              <a:defRPr sz="7200"/>
            </a:lvl1pPr>
          </a:lstStyle>
          <a:p>
            <a:pPr rtl="0"/>
            <a:r>
              <a:rPr lang="tr-TR" smtClean="0"/>
              <a:t>Asıl başlık stili için tıklatın</a:t>
            </a:r>
            <a:endParaRPr lang="tr-TR" dirty="0"/>
          </a:p>
        </p:txBody>
      </p:sp>
      <p:sp>
        <p:nvSpPr>
          <p:cNvPr id="3" name="Alt Başlık 2"/>
          <p:cNvSpPr>
            <a:spLocks noGrp="1"/>
          </p:cNvSpPr>
          <p:nvPr>
            <p:ph type="subTitle" idx="1" hasCustomPrompt="1"/>
          </p:nvPr>
        </p:nvSpPr>
        <p:spPr>
          <a:xfrm>
            <a:off x="1154955" y="4777380"/>
            <a:ext cx="8825658" cy="861420"/>
          </a:xfrm>
        </p:spPr>
        <p:txBody>
          <a:bodyPr rtlCol="0"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tr-TR"/>
              <a:t>Asıl alt başlık stilini düzenlemek için tıklatın</a:t>
            </a:r>
            <a:endParaRPr lang="tr-TR" dirty="0"/>
          </a:p>
        </p:txBody>
      </p:sp>
      <p:sp>
        <p:nvSpPr>
          <p:cNvPr id="4" name="Tarih Yer Tutucusu 3"/>
          <p:cNvSpPr>
            <a:spLocks noGrp="1"/>
          </p:cNvSpPr>
          <p:nvPr>
            <p:ph type="dt" sz="half" idx="10"/>
          </p:nvPr>
        </p:nvSpPr>
        <p:spPr/>
        <p:txBody>
          <a:bodyPr rtlCol="0"/>
          <a:lstStyle/>
          <a:p>
            <a:pPr rtl="0"/>
            <a:fld id="{E2036C60-1EFD-4392-ABBC-D61BABFAE3AD}" type="datetime1">
              <a:rPr lang="tr-TR" smtClean="0"/>
              <a:pPr rtl="0"/>
              <a:t>5.01.2020</a:t>
            </a:fld>
            <a:endParaRPr lang="tr-TR" dirty="0"/>
          </a:p>
        </p:txBody>
      </p:sp>
      <p:sp>
        <p:nvSpPr>
          <p:cNvPr id="5" name="Alt Bilgi Yer Tutucusu 4"/>
          <p:cNvSpPr>
            <a:spLocks noGrp="1"/>
          </p:cNvSpPr>
          <p:nvPr>
            <p:ph type="ftr" sz="quarter" idx="11"/>
          </p:nvPr>
        </p:nvSpPr>
        <p:spPr/>
        <p:txBody>
          <a:bodyPr rtlCol="0"/>
          <a:lstStyle/>
          <a:p>
            <a:pPr rtl="0"/>
            <a:r>
              <a:rPr lang="tr-TR"/>
              <a:t>Alt bilgi ekleme</a:t>
            </a:r>
            <a:endParaRPr lang="tr-TR" dirty="0"/>
          </a:p>
        </p:txBody>
      </p:sp>
      <p:sp>
        <p:nvSpPr>
          <p:cNvPr id="6" name="Slayt Numarası Yer Tutucusu 5"/>
          <p:cNvSpPr>
            <a:spLocks noGrp="1"/>
          </p:cNvSpPr>
          <p:nvPr>
            <p:ph type="sldNum" sz="quarter" idx="12"/>
          </p:nvPr>
        </p:nvSpPr>
        <p:spPr/>
        <p:txBody>
          <a:bodyPr rtlCol="0"/>
          <a:lstStyle/>
          <a:p>
            <a:pPr rtl="0"/>
            <a:fld id="{D57F1E4F-1CFF-5643-939E-02111984F565}" type="slidenum">
              <a:rPr lang="tr-TR" smtClean="0"/>
              <a:pPr rtl="0"/>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Yazılı Panoramik Resim">
    <p:spTree>
      <p:nvGrpSpPr>
        <p:cNvPr id="1" name=""/>
        <p:cNvGrpSpPr/>
        <p:nvPr/>
      </p:nvGrpSpPr>
      <p:grpSpPr>
        <a:xfrm>
          <a:off x="0" y="0"/>
          <a:ext cx="0" cy="0"/>
          <a:chOff x="0" y="0"/>
          <a:chExt cx="0" cy="0"/>
        </a:xfrm>
      </p:grpSpPr>
      <p:sp>
        <p:nvSpPr>
          <p:cNvPr id="2" name="Başlık 1"/>
          <p:cNvSpPr>
            <a:spLocks noGrp="1"/>
          </p:cNvSpPr>
          <p:nvPr>
            <p:ph type="title"/>
          </p:nvPr>
        </p:nvSpPr>
        <p:spPr>
          <a:xfrm>
            <a:off x="1154956" y="4800587"/>
            <a:ext cx="8825657" cy="566738"/>
          </a:xfrm>
        </p:spPr>
        <p:txBody>
          <a:bodyPr rtlCol="0" anchor="b">
            <a:normAutofit/>
          </a:bodyPr>
          <a:lstStyle>
            <a:lvl1pPr algn="l">
              <a:defRPr sz="2400" b="0"/>
            </a:lvl1pPr>
          </a:lstStyle>
          <a:p>
            <a:pPr rtl="0"/>
            <a:r>
              <a:rPr lang="tr-TR" smtClean="0"/>
              <a:t>Asıl başlık stili için tıklatın</a:t>
            </a:r>
            <a:endParaRPr lang="tr-TR" dirty="0"/>
          </a:p>
        </p:txBody>
      </p:sp>
      <p:sp>
        <p:nvSpPr>
          <p:cNvPr id="3" name="Resim Yer Tutucusu 2" descr="Resim eklemek için boş yer tutucu. Yer tutucuya tıklayın ve eklemek istediğiniz resmi seçin"/>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smtClean="0"/>
              <a:t>Resim eklemek için simgeyi tıklatın</a:t>
            </a:r>
            <a:endParaRPr lang="tr-TR" dirty="0"/>
          </a:p>
        </p:txBody>
      </p:sp>
      <p:sp>
        <p:nvSpPr>
          <p:cNvPr id="4" name="Metin Yer Tutucusu 3"/>
          <p:cNvSpPr>
            <a:spLocks noGrp="1"/>
          </p:cNvSpPr>
          <p:nvPr>
            <p:ph type="body" sz="half" idx="2" hasCustomPrompt="1"/>
          </p:nvPr>
        </p:nvSpPr>
        <p:spPr>
          <a:xfrm>
            <a:off x="1154956" y="5367325"/>
            <a:ext cx="8825656" cy="493712"/>
          </a:xfrm>
        </p:spPr>
        <p:txBody>
          <a:bodyPr rtlCol="0">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a:t>Asıl metin stillerini düzenlemek için tıklayın</a:t>
            </a:r>
            <a:endParaRPr lang="tr-TR" dirty="0"/>
          </a:p>
        </p:txBody>
      </p:sp>
      <p:sp>
        <p:nvSpPr>
          <p:cNvPr id="5" name="Tarih Yer Tutucusu 4"/>
          <p:cNvSpPr>
            <a:spLocks noGrp="1"/>
          </p:cNvSpPr>
          <p:nvPr>
            <p:ph type="dt" sz="half" idx="10"/>
          </p:nvPr>
        </p:nvSpPr>
        <p:spPr/>
        <p:txBody>
          <a:bodyPr rtlCol="0"/>
          <a:lstStyle/>
          <a:p>
            <a:pPr rtl="0"/>
            <a:fld id="{7FFBB125-47EE-40E5-8440-5F060AF44D69}" type="datetime1">
              <a:rPr lang="tr-TR" smtClean="0"/>
              <a:pPr rtl="0"/>
              <a:t>5.01.2020</a:t>
            </a:fld>
            <a:endParaRPr lang="tr-TR" dirty="0"/>
          </a:p>
        </p:txBody>
      </p:sp>
      <p:sp>
        <p:nvSpPr>
          <p:cNvPr id="6" name="Alt Bilgi Yer Tutucusu 5"/>
          <p:cNvSpPr>
            <a:spLocks noGrp="1"/>
          </p:cNvSpPr>
          <p:nvPr>
            <p:ph type="ftr" sz="quarter" idx="11"/>
          </p:nvPr>
        </p:nvSpPr>
        <p:spPr/>
        <p:txBody>
          <a:bodyPr rtlCol="0"/>
          <a:lstStyle/>
          <a:p>
            <a:pPr rtl="0"/>
            <a:r>
              <a:rPr lang="tr-TR"/>
              <a:t>Alt bilgi ekleme</a:t>
            </a:r>
            <a:endParaRPr lang="tr-TR" dirty="0"/>
          </a:p>
        </p:txBody>
      </p:sp>
      <p:sp>
        <p:nvSpPr>
          <p:cNvPr id="7" name="Slayt Numarası Yer Tutucusu 6"/>
          <p:cNvSpPr>
            <a:spLocks noGrp="1"/>
          </p:cNvSpPr>
          <p:nvPr>
            <p:ph type="sldNum" sz="quarter" idx="12"/>
          </p:nvPr>
        </p:nvSpPr>
        <p:spPr/>
        <p:txBody>
          <a:bodyPr rtlCol="0"/>
          <a:lstStyle/>
          <a:p>
            <a:pPr rtl="0"/>
            <a:fld id="{D57F1E4F-1CFF-5643-939E-02111984F565}" type="slidenum">
              <a:rPr lang="tr-TR" smtClean="0"/>
              <a:pPr rtl="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Başlık 1"/>
          <p:cNvSpPr>
            <a:spLocks noGrp="1"/>
          </p:cNvSpPr>
          <p:nvPr>
            <p:ph type="title"/>
          </p:nvPr>
        </p:nvSpPr>
        <p:spPr>
          <a:xfrm>
            <a:off x="1154954" y="1447800"/>
            <a:ext cx="8825659" cy="1981200"/>
          </a:xfrm>
        </p:spPr>
        <p:txBody>
          <a:bodyPr rtlCol="0"/>
          <a:lstStyle>
            <a:lvl1pPr>
              <a:defRPr sz="4800"/>
            </a:lvl1pPr>
          </a:lstStyle>
          <a:p>
            <a:pPr rtl="0"/>
            <a:r>
              <a:rPr lang="tr-TR" smtClean="0"/>
              <a:t>Asıl başlık stili için tıklatın</a:t>
            </a:r>
            <a:endParaRPr lang="tr-TR" dirty="0"/>
          </a:p>
        </p:txBody>
      </p:sp>
      <p:sp>
        <p:nvSpPr>
          <p:cNvPr id="8" name="Metin Yer Tutucusu 3"/>
          <p:cNvSpPr>
            <a:spLocks noGrp="1"/>
          </p:cNvSpPr>
          <p:nvPr>
            <p:ph type="body" sz="half" idx="2" hasCustomPrompt="1"/>
          </p:nvPr>
        </p:nvSpPr>
        <p:spPr>
          <a:xfrm>
            <a:off x="1154954" y="3657600"/>
            <a:ext cx="8825659" cy="2362200"/>
          </a:xfrm>
        </p:spPr>
        <p:txBody>
          <a:bodyPr rtlCol="0"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a:t>Asıl metin stillerini düzenlemek için tıklayın</a:t>
            </a:r>
            <a:endParaRPr lang="tr-TR" dirty="0"/>
          </a:p>
        </p:txBody>
      </p:sp>
      <p:sp>
        <p:nvSpPr>
          <p:cNvPr id="4" name="Tarih Yer Tutucusu 3"/>
          <p:cNvSpPr>
            <a:spLocks noGrp="1"/>
          </p:cNvSpPr>
          <p:nvPr>
            <p:ph type="dt" sz="half" idx="10"/>
          </p:nvPr>
        </p:nvSpPr>
        <p:spPr/>
        <p:txBody>
          <a:bodyPr rtlCol="0"/>
          <a:lstStyle/>
          <a:p>
            <a:pPr rtl="0"/>
            <a:fld id="{31F6CAD6-45FF-4670-A1D6-7E270940887B}" type="datetime1">
              <a:rPr lang="tr-TR" smtClean="0"/>
              <a:pPr rtl="0"/>
              <a:t>5.01.2020</a:t>
            </a:fld>
            <a:endParaRPr lang="tr-TR" dirty="0"/>
          </a:p>
        </p:txBody>
      </p:sp>
      <p:sp>
        <p:nvSpPr>
          <p:cNvPr id="5" name="Alt Bilgi Yer Tutucusu 4"/>
          <p:cNvSpPr>
            <a:spLocks noGrp="1"/>
          </p:cNvSpPr>
          <p:nvPr>
            <p:ph type="ftr" sz="quarter" idx="11"/>
          </p:nvPr>
        </p:nvSpPr>
        <p:spPr/>
        <p:txBody>
          <a:bodyPr rtlCol="0"/>
          <a:lstStyle/>
          <a:p>
            <a:pPr rtl="0"/>
            <a:r>
              <a:rPr lang="tr-TR"/>
              <a:t>Alt bilgi ekleme</a:t>
            </a:r>
            <a:endParaRPr lang="tr-TR" dirty="0"/>
          </a:p>
        </p:txBody>
      </p:sp>
      <p:sp>
        <p:nvSpPr>
          <p:cNvPr id="6" name="Slayt Numarası Yer Tutucusu 5"/>
          <p:cNvSpPr>
            <a:spLocks noGrp="1"/>
          </p:cNvSpPr>
          <p:nvPr>
            <p:ph type="sldNum" sz="quarter" idx="12"/>
          </p:nvPr>
        </p:nvSpPr>
        <p:spPr/>
        <p:txBody>
          <a:bodyPr rtlCol="0"/>
          <a:lstStyle/>
          <a:p>
            <a:pPr rtl="0"/>
            <a:fld id="{D57F1E4F-1CFF-5643-939E-02111984F565}" type="slidenum">
              <a:rPr lang="tr-TR" smtClean="0"/>
              <a:pPr rtl="0"/>
              <a:t>‹#›</a:t>
            </a:fld>
            <a:endParaRPr lang="tr-T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Başlık 1"/>
          <p:cNvSpPr>
            <a:spLocks noGrp="1"/>
          </p:cNvSpPr>
          <p:nvPr>
            <p:ph type="title"/>
          </p:nvPr>
        </p:nvSpPr>
        <p:spPr>
          <a:xfrm>
            <a:off x="1574801" y="1447800"/>
            <a:ext cx="7999315" cy="2323374"/>
          </a:xfrm>
        </p:spPr>
        <p:txBody>
          <a:bodyPr rtlCol="0"/>
          <a:lstStyle>
            <a:lvl1pPr>
              <a:defRPr sz="4800"/>
            </a:lvl1pPr>
          </a:lstStyle>
          <a:p>
            <a:pPr rtl="0"/>
            <a:r>
              <a:rPr lang="tr-TR" smtClean="0"/>
              <a:t>Asıl başlık stili için tıklatın</a:t>
            </a:r>
            <a:endParaRPr lang="tr-TR" dirty="0"/>
          </a:p>
        </p:txBody>
      </p:sp>
      <p:sp>
        <p:nvSpPr>
          <p:cNvPr id="10" name="Metin Yer Tutucusu 3"/>
          <p:cNvSpPr>
            <a:spLocks noGrp="1"/>
          </p:cNvSpPr>
          <p:nvPr>
            <p:ph type="body" sz="half" idx="2" hasCustomPrompt="1"/>
          </p:nvPr>
        </p:nvSpPr>
        <p:spPr>
          <a:xfrm>
            <a:off x="1154954" y="4350657"/>
            <a:ext cx="8825659" cy="1676400"/>
          </a:xfrm>
        </p:spPr>
        <p:txBody>
          <a:bodyPr rtlCol="0"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a:t>Asıl metin stillerini düzenlemek için tıklayın</a:t>
            </a:r>
            <a:endParaRPr lang="tr-TR" dirty="0"/>
          </a:p>
        </p:txBody>
      </p:sp>
      <p:sp>
        <p:nvSpPr>
          <p:cNvPr id="11" name="Metin Yer Tutucusu 3"/>
          <p:cNvSpPr>
            <a:spLocks noGrp="1"/>
          </p:cNvSpPr>
          <p:nvPr>
            <p:ph type="body" sz="half" idx="14" hasCustomPrompt="1"/>
          </p:nvPr>
        </p:nvSpPr>
        <p:spPr>
          <a:xfrm>
            <a:off x="1930400" y="3771174"/>
            <a:ext cx="7279649" cy="342174"/>
          </a:xfrm>
        </p:spPr>
        <p:txBody>
          <a:bodyPr vert="horz" lIns="91440" tIns="45720" rIns="91440" bIns="45720" rtlCol="0" anchor="t">
            <a:normAutofit/>
          </a:bodyPr>
          <a:lstStyle>
            <a:lvl1pPr>
              <a:defRPr lang="en-US" sz="1400" cap="small" dirty="0" smtClean="0">
                <a:solidFill>
                  <a:schemeClr val="bg2">
                    <a:lumMod val="40000"/>
                    <a:lumOff val="60000"/>
                  </a:schemeClr>
                </a:solidFill>
                <a:latin typeface="+mj-lt"/>
                <a:ea typeface="+mj-ea"/>
                <a:cs typeface="+mj-cs"/>
              </a:defRPr>
            </a:lvl1pPr>
          </a:lstStyle>
          <a:p>
            <a:pPr marL="0" lvl="0" indent="0" rtl="0">
              <a:buNone/>
            </a:pPr>
            <a:r>
              <a:rPr lang="tr-TR"/>
              <a:t>Asıl metin stillerini düzenlemek için tıklayın</a:t>
            </a:r>
            <a:endParaRPr lang="tr-TR" dirty="0"/>
          </a:p>
        </p:txBody>
      </p:sp>
      <p:sp>
        <p:nvSpPr>
          <p:cNvPr id="12" name="Metin Kutusu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rtl="0"/>
            <a:r>
              <a:rPr lang="tr-TR"/>
              <a:t>“</a:t>
            </a:r>
            <a:endParaRPr lang="tr-TR" dirty="0"/>
          </a:p>
        </p:txBody>
      </p:sp>
      <p:sp>
        <p:nvSpPr>
          <p:cNvPr id="15" name="Metin Kutusu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rtl="0"/>
            <a:r>
              <a:rPr lang="tr-TR"/>
              <a:t>”</a:t>
            </a:r>
            <a:endParaRPr lang="tr-TR" dirty="0"/>
          </a:p>
        </p:txBody>
      </p:sp>
      <p:sp>
        <p:nvSpPr>
          <p:cNvPr id="4" name="Tarih Yer Tutucusu 3"/>
          <p:cNvSpPr>
            <a:spLocks noGrp="1"/>
          </p:cNvSpPr>
          <p:nvPr>
            <p:ph type="dt" sz="half" idx="10"/>
          </p:nvPr>
        </p:nvSpPr>
        <p:spPr/>
        <p:txBody>
          <a:bodyPr rtlCol="0"/>
          <a:lstStyle/>
          <a:p>
            <a:pPr rtl="0"/>
            <a:fld id="{5A0E688F-D66E-4504-A299-CFCCE52346B5}" type="datetime1">
              <a:rPr lang="tr-TR" smtClean="0"/>
              <a:pPr rtl="0"/>
              <a:t>5.01.2020</a:t>
            </a:fld>
            <a:endParaRPr lang="tr-TR" dirty="0"/>
          </a:p>
        </p:txBody>
      </p:sp>
      <p:sp>
        <p:nvSpPr>
          <p:cNvPr id="5" name="Alt Bilgi Yer Tutucusu 4"/>
          <p:cNvSpPr>
            <a:spLocks noGrp="1"/>
          </p:cNvSpPr>
          <p:nvPr>
            <p:ph type="ftr" sz="quarter" idx="11"/>
          </p:nvPr>
        </p:nvSpPr>
        <p:spPr/>
        <p:txBody>
          <a:bodyPr rtlCol="0"/>
          <a:lstStyle/>
          <a:p>
            <a:pPr rtl="0"/>
            <a:r>
              <a:rPr lang="tr-TR"/>
              <a:t>Alt bilgi ekleme</a:t>
            </a:r>
            <a:endParaRPr lang="tr-TR" dirty="0"/>
          </a:p>
        </p:txBody>
      </p:sp>
      <p:sp>
        <p:nvSpPr>
          <p:cNvPr id="6" name="Slayt Numarası Yer Tutucusu 5"/>
          <p:cNvSpPr>
            <a:spLocks noGrp="1"/>
          </p:cNvSpPr>
          <p:nvPr>
            <p:ph type="sldNum" sz="quarter" idx="12"/>
          </p:nvPr>
        </p:nvSpPr>
        <p:spPr/>
        <p:txBody>
          <a:bodyPr rtlCol="0"/>
          <a:lstStyle/>
          <a:p>
            <a:pPr rtl="0"/>
            <a:fld id="{D57F1E4F-1CFF-5643-939E-02111984F565}" type="slidenum">
              <a:rPr lang="tr-TR" smtClean="0"/>
              <a:pPr rtl="0"/>
              <a:t>‹#›</a:t>
            </a:fld>
            <a:endParaRPr lang="tr-T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Ad Kartı">
    <p:spTree>
      <p:nvGrpSpPr>
        <p:cNvPr id="1" name=""/>
        <p:cNvGrpSpPr/>
        <p:nvPr/>
      </p:nvGrpSpPr>
      <p:grpSpPr>
        <a:xfrm>
          <a:off x="0" y="0"/>
          <a:ext cx="0" cy="0"/>
          <a:chOff x="0" y="0"/>
          <a:chExt cx="0" cy="0"/>
        </a:xfrm>
      </p:grpSpPr>
      <p:sp>
        <p:nvSpPr>
          <p:cNvPr id="2" name="Başlık 1"/>
          <p:cNvSpPr>
            <a:spLocks noGrp="1"/>
          </p:cNvSpPr>
          <p:nvPr>
            <p:ph type="title"/>
          </p:nvPr>
        </p:nvSpPr>
        <p:spPr>
          <a:xfrm>
            <a:off x="1154954" y="3124201"/>
            <a:ext cx="8825660" cy="1653180"/>
          </a:xfrm>
        </p:spPr>
        <p:txBody>
          <a:bodyPr rtlCol="0" anchor="b"/>
          <a:lstStyle>
            <a:lvl1pPr algn="l">
              <a:defRPr sz="4000" b="0" cap="none"/>
            </a:lvl1pPr>
          </a:lstStyle>
          <a:p>
            <a:pPr rtl="0"/>
            <a:r>
              <a:rPr lang="tr-TR" smtClean="0"/>
              <a:t>Asıl başlık stili için tıklatın</a:t>
            </a:r>
            <a:endParaRPr lang="tr-TR" dirty="0"/>
          </a:p>
        </p:txBody>
      </p:sp>
      <p:sp>
        <p:nvSpPr>
          <p:cNvPr id="3" name="Metin Yer Tutucusu 2"/>
          <p:cNvSpPr>
            <a:spLocks noGrp="1"/>
          </p:cNvSpPr>
          <p:nvPr>
            <p:ph type="body" idx="1" hasCustomPrompt="1"/>
          </p:nvPr>
        </p:nvSpPr>
        <p:spPr>
          <a:xfrm>
            <a:off x="1154954" y="4777381"/>
            <a:ext cx="8825659" cy="860400"/>
          </a:xfrm>
        </p:spPr>
        <p:txBody>
          <a:bodyPr rtlCol="0"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tr-TR"/>
              <a:t>Asıl metin stillerini düzenlemek için tıklayın</a:t>
            </a:r>
            <a:endParaRPr lang="tr-TR" dirty="0"/>
          </a:p>
        </p:txBody>
      </p:sp>
      <p:sp>
        <p:nvSpPr>
          <p:cNvPr id="4" name="Tarih Yer Tutucusu 3"/>
          <p:cNvSpPr>
            <a:spLocks noGrp="1"/>
          </p:cNvSpPr>
          <p:nvPr>
            <p:ph type="dt" sz="half" idx="10"/>
          </p:nvPr>
        </p:nvSpPr>
        <p:spPr/>
        <p:txBody>
          <a:bodyPr rtlCol="0"/>
          <a:lstStyle/>
          <a:p>
            <a:pPr rtl="0"/>
            <a:fld id="{A46E1A5B-BD47-4603-9D7B-B8CA8DCA4FEB}" type="datetime1">
              <a:rPr lang="tr-TR" smtClean="0"/>
              <a:pPr rtl="0"/>
              <a:t>5.01.2020</a:t>
            </a:fld>
            <a:endParaRPr lang="tr-TR" dirty="0"/>
          </a:p>
        </p:txBody>
      </p:sp>
      <p:sp>
        <p:nvSpPr>
          <p:cNvPr id="5" name="Alt Bilgi Yer Tutucusu 4"/>
          <p:cNvSpPr>
            <a:spLocks noGrp="1"/>
          </p:cNvSpPr>
          <p:nvPr>
            <p:ph type="ftr" sz="quarter" idx="11"/>
          </p:nvPr>
        </p:nvSpPr>
        <p:spPr/>
        <p:txBody>
          <a:bodyPr rtlCol="0"/>
          <a:lstStyle/>
          <a:p>
            <a:pPr rtl="0"/>
            <a:r>
              <a:rPr lang="tr-TR"/>
              <a:t>Alt bilgi ekleme</a:t>
            </a:r>
            <a:endParaRPr lang="tr-TR" dirty="0"/>
          </a:p>
        </p:txBody>
      </p:sp>
      <p:sp>
        <p:nvSpPr>
          <p:cNvPr id="6" name="Slayt Numarası Yer Tutucusu 5"/>
          <p:cNvSpPr>
            <a:spLocks noGrp="1"/>
          </p:cNvSpPr>
          <p:nvPr>
            <p:ph type="sldNum" sz="quarter" idx="12"/>
          </p:nvPr>
        </p:nvSpPr>
        <p:spPr/>
        <p:txBody>
          <a:bodyPr rtlCol="0"/>
          <a:lstStyle/>
          <a:p>
            <a:pPr rtl="0"/>
            <a:fld id="{D57F1E4F-1CFF-5643-939E-02111984F565}" type="slidenum">
              <a:rPr lang="tr-TR" smtClean="0"/>
              <a:pPr rtl="0"/>
              <a:t>‹#›</a:t>
            </a:fld>
            <a:endParaRPr lang="tr-T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Ad Kartı">
    <p:spTree>
      <p:nvGrpSpPr>
        <p:cNvPr id="1" name=""/>
        <p:cNvGrpSpPr/>
        <p:nvPr/>
      </p:nvGrpSpPr>
      <p:grpSpPr>
        <a:xfrm>
          <a:off x="0" y="0"/>
          <a:ext cx="0" cy="0"/>
          <a:chOff x="0" y="0"/>
          <a:chExt cx="0" cy="0"/>
        </a:xfrm>
      </p:grpSpPr>
      <p:sp>
        <p:nvSpPr>
          <p:cNvPr id="2" name="Başlık 1"/>
          <p:cNvSpPr>
            <a:spLocks noGrp="1"/>
          </p:cNvSpPr>
          <p:nvPr>
            <p:ph type="title"/>
          </p:nvPr>
        </p:nvSpPr>
        <p:spPr>
          <a:xfrm>
            <a:off x="1574801" y="1447800"/>
            <a:ext cx="7999315" cy="3276600"/>
          </a:xfrm>
        </p:spPr>
        <p:txBody>
          <a:bodyPr rtlCol="0"/>
          <a:lstStyle>
            <a:lvl1pPr>
              <a:defRPr sz="4800"/>
            </a:lvl1pPr>
          </a:lstStyle>
          <a:p>
            <a:pPr rtl="0"/>
            <a:r>
              <a:rPr lang="tr-TR" smtClean="0"/>
              <a:t>Asıl başlık stili için tıklatın</a:t>
            </a:r>
            <a:endParaRPr lang="tr-TR" dirty="0"/>
          </a:p>
        </p:txBody>
      </p:sp>
      <p:sp>
        <p:nvSpPr>
          <p:cNvPr id="8" name="Metin Yer Tutucusu 3"/>
          <p:cNvSpPr>
            <a:spLocks noGrp="1"/>
          </p:cNvSpPr>
          <p:nvPr>
            <p:ph type="body" sz="half" idx="2" hasCustomPrompt="1"/>
          </p:nvPr>
        </p:nvSpPr>
        <p:spPr>
          <a:xfrm>
            <a:off x="1574801" y="4953000"/>
            <a:ext cx="7999315" cy="1074057"/>
          </a:xfrm>
        </p:spPr>
        <p:txBody>
          <a:bodyPr rtlCol="0" anchor="t">
            <a:normAutofit/>
          </a:bodyPr>
          <a:lstStyle>
            <a:lvl1pPr marL="0" indent="0">
              <a:buNone/>
              <a:defRPr lang="en-US" sz="1800" b="0" i="0" kern="1200" dirty="0" smtClean="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a:t>Asıl metin stillerini düzenlemek için tıklayın</a:t>
            </a:r>
            <a:endParaRPr lang="tr-TR" dirty="0"/>
          </a:p>
        </p:txBody>
      </p:sp>
      <p:sp>
        <p:nvSpPr>
          <p:cNvPr id="9" name="Metin Kutusu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rtl="0"/>
            <a:r>
              <a:rPr lang="tr-TR"/>
              <a:t>“</a:t>
            </a:r>
            <a:endParaRPr lang="tr-TR" dirty="0"/>
          </a:p>
        </p:txBody>
      </p:sp>
      <p:sp>
        <p:nvSpPr>
          <p:cNvPr id="15" name="Metin Kutusu 14"/>
          <p:cNvSpPr txBox="1"/>
          <p:nvPr/>
        </p:nvSpPr>
        <p:spPr>
          <a:xfrm>
            <a:off x="9334033" y="3316513"/>
            <a:ext cx="801912" cy="1969770"/>
          </a:xfrm>
          <a:prstGeom prst="rect">
            <a:avLst/>
          </a:prstGeom>
          <a:noFill/>
        </p:spPr>
        <p:txBody>
          <a:bodyPr wrap="square" rtlCol="0">
            <a:spAutoFit/>
          </a:bodyPr>
          <a:lstStyle>
            <a:defPPr>
              <a:defRPr lang="en-US"/>
            </a:defPPr>
            <a:lvl1pPr lvl="0" algn="r">
              <a:defRPr sz="12200" b="0" i="0">
                <a:solidFill>
                  <a:schemeClr val="bg2">
                    <a:lumMod val="40000"/>
                    <a:lumOff val="60000"/>
                  </a:schemeClr>
                </a:solidFill>
                <a:latin typeface="Arial"/>
                <a:ea typeface="+mj-ea"/>
                <a:cs typeface="+mj-cs"/>
              </a:defRPr>
            </a:lvl1pPr>
          </a:lstStyle>
          <a:p>
            <a:pPr lvl="0" rtl="0"/>
            <a:r>
              <a:rPr lang="tr-TR"/>
              <a:t>”</a:t>
            </a:r>
            <a:endParaRPr lang="tr-TR" dirty="0"/>
          </a:p>
        </p:txBody>
      </p:sp>
      <p:sp>
        <p:nvSpPr>
          <p:cNvPr id="4" name="Tarih Yer Tutucusu 3"/>
          <p:cNvSpPr>
            <a:spLocks noGrp="1"/>
          </p:cNvSpPr>
          <p:nvPr>
            <p:ph type="dt" sz="half" idx="10"/>
          </p:nvPr>
        </p:nvSpPr>
        <p:spPr/>
        <p:txBody>
          <a:bodyPr rtlCol="0"/>
          <a:lstStyle/>
          <a:p>
            <a:pPr rtl="0"/>
            <a:fld id="{B003FD29-9667-4B98-9380-09E7CFE4F560}" type="datetime1">
              <a:rPr lang="tr-TR" smtClean="0"/>
              <a:pPr rtl="0"/>
              <a:t>5.01.2020</a:t>
            </a:fld>
            <a:endParaRPr lang="tr-TR" dirty="0"/>
          </a:p>
        </p:txBody>
      </p:sp>
      <p:sp>
        <p:nvSpPr>
          <p:cNvPr id="5" name="Alt Bilgi Yer Tutucusu 4"/>
          <p:cNvSpPr>
            <a:spLocks noGrp="1"/>
          </p:cNvSpPr>
          <p:nvPr>
            <p:ph type="ftr" sz="quarter" idx="11"/>
          </p:nvPr>
        </p:nvSpPr>
        <p:spPr/>
        <p:txBody>
          <a:bodyPr rtlCol="0"/>
          <a:lstStyle/>
          <a:p>
            <a:pPr rtl="0"/>
            <a:r>
              <a:rPr lang="tr-TR"/>
              <a:t>Alt bilgi ekleme</a:t>
            </a:r>
            <a:endParaRPr lang="tr-TR" dirty="0"/>
          </a:p>
        </p:txBody>
      </p:sp>
      <p:sp>
        <p:nvSpPr>
          <p:cNvPr id="6" name="Slayt Numarası Yer Tutucusu 5"/>
          <p:cNvSpPr>
            <a:spLocks noGrp="1"/>
          </p:cNvSpPr>
          <p:nvPr>
            <p:ph type="sldNum" sz="quarter" idx="12"/>
          </p:nvPr>
        </p:nvSpPr>
        <p:spPr/>
        <p:txBody>
          <a:bodyPr rtlCol="0"/>
          <a:lstStyle/>
          <a:p>
            <a:pPr rtl="0"/>
            <a:fld id="{D57F1E4F-1CFF-5643-939E-02111984F565}" type="slidenum">
              <a:rPr lang="tr-TR" smtClean="0"/>
              <a:pPr rtl="0"/>
              <a:t>‹#›</a:t>
            </a:fld>
            <a:endParaRPr lang="tr-TR"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Başlık 1"/>
          <p:cNvSpPr>
            <a:spLocks noGrp="1"/>
          </p:cNvSpPr>
          <p:nvPr>
            <p:ph type="title"/>
          </p:nvPr>
        </p:nvSpPr>
        <p:spPr>
          <a:xfrm>
            <a:off x="1154954" y="1447800"/>
            <a:ext cx="8825659" cy="1981200"/>
          </a:xfrm>
        </p:spPr>
        <p:txBody>
          <a:bodyPr rtlCol="0"/>
          <a:lstStyle>
            <a:lvl1pPr>
              <a:defRPr sz="4800"/>
            </a:lvl1pPr>
          </a:lstStyle>
          <a:p>
            <a:pPr rtl="0"/>
            <a:r>
              <a:rPr lang="tr-TR" smtClean="0"/>
              <a:t>Asıl başlık stili için tıklatın</a:t>
            </a:r>
            <a:endParaRPr lang="tr-TR" dirty="0"/>
          </a:p>
        </p:txBody>
      </p:sp>
      <p:sp>
        <p:nvSpPr>
          <p:cNvPr id="10" name="Metin Yer Tutucusu 3"/>
          <p:cNvSpPr>
            <a:spLocks noGrp="1"/>
          </p:cNvSpPr>
          <p:nvPr>
            <p:ph type="body" sz="half" idx="2" hasCustomPrompt="1"/>
          </p:nvPr>
        </p:nvSpPr>
        <p:spPr>
          <a:xfrm>
            <a:off x="1154954" y="4350657"/>
            <a:ext cx="8825659" cy="1676400"/>
          </a:xfrm>
        </p:spPr>
        <p:txBody>
          <a:bodyPr rtlCol="0"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a:t>Asıl metin stillerini düzenlemek için tıklayın</a:t>
            </a:r>
            <a:endParaRPr lang="tr-TR" dirty="0"/>
          </a:p>
        </p:txBody>
      </p:sp>
      <p:sp>
        <p:nvSpPr>
          <p:cNvPr id="13" name="Metin Yer Tutucusu 3"/>
          <p:cNvSpPr>
            <a:spLocks noGrp="1"/>
          </p:cNvSpPr>
          <p:nvPr>
            <p:ph type="body" sz="half" idx="13" hasCustomPrompt="1"/>
          </p:nvPr>
        </p:nvSpPr>
        <p:spPr>
          <a:xfrm>
            <a:off x="1154953" y="3848610"/>
            <a:ext cx="8825659" cy="588517"/>
          </a:xfrm>
        </p:spPr>
        <p:txBody>
          <a:bodyPr rtlCol="0" anchor="b">
            <a:normAutofit/>
          </a:bodyPr>
          <a:lstStyle>
            <a:lvl1pPr marL="0" indent="0" algn="l" defTabSz="457200" rtl="0" eaLnBrk="1" latinLnBrk="0" hangingPunct="1">
              <a:buNone/>
              <a:defRPr lang="en-US" sz="3600" b="0" i="0" kern="1200" cap="none" dirty="0" smtClean="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a:t>Asıl metin stillerini düzenlemek için tıklayın</a:t>
            </a:r>
            <a:endParaRPr lang="tr-TR" dirty="0"/>
          </a:p>
        </p:txBody>
      </p:sp>
      <p:sp>
        <p:nvSpPr>
          <p:cNvPr id="4" name="Tarih Yer Tutucusu 3"/>
          <p:cNvSpPr>
            <a:spLocks noGrp="1"/>
          </p:cNvSpPr>
          <p:nvPr>
            <p:ph type="dt" sz="half" idx="10"/>
          </p:nvPr>
        </p:nvSpPr>
        <p:spPr/>
        <p:txBody>
          <a:bodyPr rtlCol="0"/>
          <a:lstStyle/>
          <a:p>
            <a:pPr rtl="0"/>
            <a:fld id="{095FAF83-CF29-4BC8-AAEB-C089FE761ED9}" type="datetime1">
              <a:rPr lang="tr-TR" smtClean="0"/>
              <a:pPr rtl="0"/>
              <a:t>5.01.2020</a:t>
            </a:fld>
            <a:endParaRPr lang="tr-TR" dirty="0"/>
          </a:p>
        </p:txBody>
      </p:sp>
      <p:sp>
        <p:nvSpPr>
          <p:cNvPr id="5" name="Alt Bilgi Yer Tutucusu 4"/>
          <p:cNvSpPr>
            <a:spLocks noGrp="1"/>
          </p:cNvSpPr>
          <p:nvPr>
            <p:ph type="ftr" sz="quarter" idx="11"/>
          </p:nvPr>
        </p:nvSpPr>
        <p:spPr/>
        <p:txBody>
          <a:bodyPr rtlCol="0"/>
          <a:lstStyle/>
          <a:p>
            <a:pPr rtl="0"/>
            <a:r>
              <a:rPr lang="tr-TR"/>
              <a:t>Alt bilgi ekleme</a:t>
            </a:r>
            <a:endParaRPr lang="tr-TR" dirty="0"/>
          </a:p>
        </p:txBody>
      </p:sp>
      <p:sp>
        <p:nvSpPr>
          <p:cNvPr id="6" name="Slayt Numarası Yer Tutucusu 5"/>
          <p:cNvSpPr>
            <a:spLocks noGrp="1"/>
          </p:cNvSpPr>
          <p:nvPr>
            <p:ph type="sldNum" sz="quarter" idx="12"/>
          </p:nvPr>
        </p:nvSpPr>
        <p:spPr/>
        <p:txBody>
          <a:bodyPr rtlCol="0"/>
          <a:lstStyle/>
          <a:p>
            <a:pPr rtl="0"/>
            <a:fld id="{D57F1E4F-1CFF-5643-939E-02111984F565}" type="slidenum">
              <a:rPr lang="tr-TR" smtClean="0"/>
              <a:pPr rtl="0"/>
              <a:t>‹#›</a:t>
            </a:fld>
            <a:endParaRPr lang="tr-T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lvl1pPr>
              <a:defRPr sz="4000"/>
            </a:lvl1pPr>
          </a:lstStyle>
          <a:p>
            <a:pPr rtl="0"/>
            <a:r>
              <a:rPr lang="tr-TR" smtClean="0"/>
              <a:t>Asıl başlık stili için tıklatın</a:t>
            </a:r>
            <a:endParaRPr lang="tr-TR" dirty="0"/>
          </a:p>
        </p:txBody>
      </p:sp>
      <p:sp>
        <p:nvSpPr>
          <p:cNvPr id="3" name="Metin Yer Tutucusu 2"/>
          <p:cNvSpPr>
            <a:spLocks noGrp="1"/>
          </p:cNvSpPr>
          <p:nvPr>
            <p:ph type="body" idx="1" hasCustomPrompt="1"/>
          </p:nvPr>
        </p:nvSpPr>
        <p:spPr>
          <a:xfrm>
            <a:off x="632947" y="1981200"/>
            <a:ext cx="2946866" cy="576262"/>
          </a:xfrm>
        </p:spPr>
        <p:txBody>
          <a:bodyPr rtlCol="0" anchor="b">
            <a:noAutofit/>
          </a:bodyPr>
          <a:lstStyle>
            <a:lvl1pPr marL="0" indent="0">
              <a:buNone/>
              <a:defRPr sz="18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dirty="0"/>
              <a:t>Asıl metin stillerini düzenlemek için tıklayın</a:t>
            </a:r>
          </a:p>
        </p:txBody>
      </p:sp>
      <p:sp>
        <p:nvSpPr>
          <p:cNvPr id="16" name="Metin Yer Tutucusu 3"/>
          <p:cNvSpPr>
            <a:spLocks noGrp="1"/>
          </p:cNvSpPr>
          <p:nvPr>
            <p:ph type="body" sz="half" idx="15" hasCustomPrompt="1"/>
          </p:nvPr>
        </p:nvSpPr>
        <p:spPr>
          <a:xfrm>
            <a:off x="652463" y="2667000"/>
            <a:ext cx="2927350" cy="3589338"/>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a:t>Asıl metin stillerini düzenlemek için tıklayın</a:t>
            </a:r>
            <a:endParaRPr lang="tr-TR" dirty="0"/>
          </a:p>
        </p:txBody>
      </p:sp>
      <p:cxnSp>
        <p:nvCxnSpPr>
          <p:cNvPr id="17" name="Düz Bağlayıcı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5" name="Metin Yer Tutucusu 4"/>
          <p:cNvSpPr>
            <a:spLocks noGrp="1"/>
          </p:cNvSpPr>
          <p:nvPr>
            <p:ph type="body" sz="quarter" idx="3" hasCustomPrompt="1"/>
          </p:nvPr>
        </p:nvSpPr>
        <p:spPr>
          <a:xfrm>
            <a:off x="3883659" y="1981200"/>
            <a:ext cx="2936241" cy="576262"/>
          </a:xfrm>
        </p:spPr>
        <p:txBody>
          <a:bodyPr rtlCol="0" anchor="b">
            <a:noAutofit/>
          </a:bodyPr>
          <a:lstStyle>
            <a:lvl1pPr marL="0" indent="0">
              <a:buNone/>
              <a:defRPr sz="18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dirty="0"/>
              <a:t>Asıl metin stillerini düzenlemek için tıklayın</a:t>
            </a:r>
          </a:p>
        </p:txBody>
      </p:sp>
      <p:sp>
        <p:nvSpPr>
          <p:cNvPr id="19" name="Metin Yer Tutucusu 3"/>
          <p:cNvSpPr>
            <a:spLocks noGrp="1"/>
          </p:cNvSpPr>
          <p:nvPr>
            <p:ph type="body" sz="half" idx="16" hasCustomPrompt="1"/>
          </p:nvPr>
        </p:nvSpPr>
        <p:spPr>
          <a:xfrm>
            <a:off x="3873106" y="2667000"/>
            <a:ext cx="2946794" cy="3589338"/>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a:t>Asıl metin stillerini düzenlemek için tıklayın</a:t>
            </a:r>
            <a:endParaRPr lang="tr-TR" dirty="0"/>
          </a:p>
        </p:txBody>
      </p:sp>
      <p:cxnSp>
        <p:nvCxnSpPr>
          <p:cNvPr id="18" name="Düz Bağlayıcı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14" name="Metin Yer Tutucusu 4"/>
          <p:cNvSpPr>
            <a:spLocks noGrp="1"/>
          </p:cNvSpPr>
          <p:nvPr>
            <p:ph type="body" sz="quarter" idx="13" hasCustomPrompt="1"/>
          </p:nvPr>
        </p:nvSpPr>
        <p:spPr>
          <a:xfrm>
            <a:off x="7124700" y="1981200"/>
            <a:ext cx="2932113" cy="576262"/>
          </a:xfrm>
        </p:spPr>
        <p:txBody>
          <a:bodyPr rtlCol="0" anchor="b">
            <a:noAutofit/>
          </a:bodyPr>
          <a:lstStyle>
            <a:lvl1pPr marL="0" indent="0">
              <a:buNone/>
              <a:defRPr sz="18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dirty="0"/>
              <a:t>Asıl metin stillerini düzenlemek için tıklayın</a:t>
            </a:r>
          </a:p>
        </p:txBody>
      </p:sp>
      <p:sp>
        <p:nvSpPr>
          <p:cNvPr id="20" name="Metin Yer Tutucusu 3"/>
          <p:cNvSpPr>
            <a:spLocks noGrp="1"/>
          </p:cNvSpPr>
          <p:nvPr>
            <p:ph type="body" sz="half" idx="17" hasCustomPrompt="1"/>
          </p:nvPr>
        </p:nvSpPr>
        <p:spPr>
          <a:xfrm>
            <a:off x="7124700" y="2667000"/>
            <a:ext cx="2932113" cy="3589338"/>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a:t>Asıl metin stillerini düzenlemek için tıklayın</a:t>
            </a:r>
            <a:endParaRPr lang="tr-TR" dirty="0"/>
          </a:p>
        </p:txBody>
      </p:sp>
      <p:sp>
        <p:nvSpPr>
          <p:cNvPr id="7" name="Tarih Yer Tutucusu 3"/>
          <p:cNvSpPr>
            <a:spLocks noGrp="1"/>
          </p:cNvSpPr>
          <p:nvPr>
            <p:ph type="dt" sz="half" idx="10"/>
          </p:nvPr>
        </p:nvSpPr>
        <p:spPr/>
        <p:txBody>
          <a:bodyPr rtlCol="0"/>
          <a:lstStyle/>
          <a:p>
            <a:pPr rtl="0"/>
            <a:fld id="{72322603-5E38-41A2-8A33-0758E9DE6CB7}" type="datetime1">
              <a:rPr lang="tr-TR" smtClean="0"/>
              <a:pPr rtl="0"/>
              <a:t>5.01.2020</a:t>
            </a:fld>
            <a:endParaRPr lang="tr-TR" dirty="0"/>
          </a:p>
        </p:txBody>
      </p:sp>
      <p:sp>
        <p:nvSpPr>
          <p:cNvPr id="4" name="Alt Bilgi Yer Tutucusu 4"/>
          <p:cNvSpPr>
            <a:spLocks noGrp="1"/>
          </p:cNvSpPr>
          <p:nvPr>
            <p:ph type="ftr" sz="quarter" idx="11"/>
          </p:nvPr>
        </p:nvSpPr>
        <p:spPr/>
        <p:txBody>
          <a:bodyPr rtlCol="0"/>
          <a:lstStyle/>
          <a:p>
            <a:pPr rtl="0"/>
            <a:r>
              <a:rPr lang="tr-TR"/>
              <a:t>Alt bilgi ekleme</a:t>
            </a:r>
            <a:endParaRPr lang="tr-TR" dirty="0"/>
          </a:p>
        </p:txBody>
      </p:sp>
      <p:sp>
        <p:nvSpPr>
          <p:cNvPr id="6" name="Slayt Numarası Yer Tutucusu 5"/>
          <p:cNvSpPr>
            <a:spLocks noGrp="1"/>
          </p:cNvSpPr>
          <p:nvPr>
            <p:ph type="sldNum" sz="quarter" idx="12"/>
          </p:nvPr>
        </p:nvSpPr>
        <p:spPr/>
        <p:txBody>
          <a:bodyPr rtlCol="0"/>
          <a:lstStyle/>
          <a:p>
            <a:pPr rtl="0"/>
            <a:fld id="{D57F1E4F-1CFF-5643-939E-02111984F565}" type="slidenum">
              <a:rPr lang="tr-TR" smtClean="0"/>
              <a:pPr rtl="0"/>
              <a:t>‹#›</a:t>
            </a:fld>
            <a:endParaRPr lang="tr-T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lvl1pPr>
              <a:defRPr sz="4000"/>
            </a:lvl1pPr>
          </a:lstStyle>
          <a:p>
            <a:pPr rtl="0"/>
            <a:r>
              <a:rPr lang="tr-TR" smtClean="0"/>
              <a:t>Asıl başlık stili için tıklatın</a:t>
            </a:r>
            <a:endParaRPr lang="tr-TR" dirty="0"/>
          </a:p>
        </p:txBody>
      </p:sp>
      <p:sp>
        <p:nvSpPr>
          <p:cNvPr id="3" name="Metin Yer Tutucusu 2"/>
          <p:cNvSpPr>
            <a:spLocks noGrp="1"/>
          </p:cNvSpPr>
          <p:nvPr>
            <p:ph type="body" idx="1" hasCustomPrompt="1"/>
          </p:nvPr>
        </p:nvSpPr>
        <p:spPr>
          <a:xfrm>
            <a:off x="652463" y="4250949"/>
            <a:ext cx="2940050" cy="576262"/>
          </a:xfrm>
        </p:spPr>
        <p:txBody>
          <a:bodyPr rtlCol="0"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a:t>Asıl metin stillerini düzenlemek için tıklayın</a:t>
            </a:r>
            <a:endParaRPr lang="tr-TR" dirty="0"/>
          </a:p>
        </p:txBody>
      </p:sp>
      <p:sp>
        <p:nvSpPr>
          <p:cNvPr id="29" name="Resim Yer Tutucusu 2" descr="Resim eklemek için boş yer tutucu. Yer tutucuya tıklayın ve eklemek istediğiniz resmi seçin"/>
          <p:cNvSpPr>
            <a:spLocks noGrp="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smtClean="0"/>
              <a:t>Resim eklemek için simgeyi tıklatın</a:t>
            </a:r>
            <a:endParaRPr lang="tr-TR" dirty="0"/>
          </a:p>
        </p:txBody>
      </p:sp>
      <p:sp>
        <p:nvSpPr>
          <p:cNvPr id="22" name="Metin Yer Tutucusu 3"/>
          <p:cNvSpPr>
            <a:spLocks noGrp="1"/>
          </p:cNvSpPr>
          <p:nvPr>
            <p:ph type="body" sz="half" idx="18" hasCustomPrompt="1"/>
          </p:nvPr>
        </p:nvSpPr>
        <p:spPr>
          <a:xfrm>
            <a:off x="652463" y="4827211"/>
            <a:ext cx="2940050" cy="659189"/>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a:t>Asıl metin stillerini düzenlemek için tıklayın</a:t>
            </a:r>
            <a:endParaRPr lang="tr-TR" dirty="0"/>
          </a:p>
        </p:txBody>
      </p:sp>
      <p:cxnSp>
        <p:nvCxnSpPr>
          <p:cNvPr id="19" name="Düz Bağlayıcı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5" name="Metin Yer Tutucusu 4"/>
          <p:cNvSpPr>
            <a:spLocks noGrp="1"/>
          </p:cNvSpPr>
          <p:nvPr>
            <p:ph type="body" sz="quarter" idx="3" hasCustomPrompt="1"/>
          </p:nvPr>
        </p:nvSpPr>
        <p:spPr>
          <a:xfrm>
            <a:off x="3889375" y="4250949"/>
            <a:ext cx="2930525" cy="576262"/>
          </a:xfrm>
        </p:spPr>
        <p:txBody>
          <a:bodyPr rtlCol="0"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a:t>Asıl metin stillerini düzenlemek için tıklayın</a:t>
            </a:r>
            <a:endParaRPr lang="tr-TR" dirty="0"/>
          </a:p>
        </p:txBody>
      </p:sp>
      <p:sp>
        <p:nvSpPr>
          <p:cNvPr id="30" name="Resim Yer Tutucusu 2" descr="Resim eklemek için boş yer tutucu. Yer tutucuya tıklayın ve eklemek istediğiniz resmi seçin"/>
          <p:cNvSpPr>
            <a:spLocks noGrp="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smtClean="0"/>
              <a:t>Resim eklemek için simgeyi tıklatın</a:t>
            </a:r>
            <a:endParaRPr lang="tr-TR" dirty="0"/>
          </a:p>
        </p:txBody>
      </p:sp>
      <p:sp>
        <p:nvSpPr>
          <p:cNvPr id="23" name="Metin Yer Tutucusu 3"/>
          <p:cNvSpPr>
            <a:spLocks noGrp="1"/>
          </p:cNvSpPr>
          <p:nvPr>
            <p:ph type="body" sz="half" idx="19" hasCustomPrompt="1"/>
          </p:nvPr>
        </p:nvSpPr>
        <p:spPr>
          <a:xfrm>
            <a:off x="3888022" y="4827210"/>
            <a:ext cx="2934406" cy="659189"/>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a:t>Asıl metin stillerini düzenlemek için tıklayın</a:t>
            </a:r>
            <a:endParaRPr lang="tr-TR" dirty="0"/>
          </a:p>
        </p:txBody>
      </p:sp>
      <p:cxnSp>
        <p:nvCxnSpPr>
          <p:cNvPr id="20" name="Düz Bağlayıcı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14" name="Metin Yer Tutucusu 4"/>
          <p:cNvSpPr>
            <a:spLocks noGrp="1"/>
          </p:cNvSpPr>
          <p:nvPr>
            <p:ph type="body" sz="quarter" idx="13" hasCustomPrompt="1"/>
          </p:nvPr>
        </p:nvSpPr>
        <p:spPr>
          <a:xfrm>
            <a:off x="7124700" y="4250949"/>
            <a:ext cx="2932113" cy="576262"/>
          </a:xfrm>
        </p:spPr>
        <p:txBody>
          <a:bodyPr rtlCol="0"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a:t>Asıl metin stillerini düzenlemek için tıklayın</a:t>
            </a:r>
            <a:endParaRPr lang="tr-TR" dirty="0"/>
          </a:p>
        </p:txBody>
      </p:sp>
      <p:sp>
        <p:nvSpPr>
          <p:cNvPr id="31" name="Resim Yer Tutucusu 2" descr="Resim eklemek için boş yer tutucu. Yer tutucuya tıklayın ve eklemek istediğiniz resmi seçin"/>
          <p:cNvSpPr>
            <a:spLocks noGrp="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smtClean="0"/>
              <a:t>Resim eklemek için simgeyi tıklatın</a:t>
            </a:r>
            <a:endParaRPr lang="tr-TR" dirty="0"/>
          </a:p>
        </p:txBody>
      </p:sp>
      <p:sp>
        <p:nvSpPr>
          <p:cNvPr id="24" name="Metin Yer Tutucusu 3"/>
          <p:cNvSpPr>
            <a:spLocks noGrp="1"/>
          </p:cNvSpPr>
          <p:nvPr>
            <p:ph type="body" sz="half" idx="20" hasCustomPrompt="1"/>
          </p:nvPr>
        </p:nvSpPr>
        <p:spPr>
          <a:xfrm>
            <a:off x="7124575" y="4827208"/>
            <a:ext cx="2935997" cy="659189"/>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a:t>Asıl metin stillerini düzenlemek için tıklayın</a:t>
            </a:r>
            <a:endParaRPr lang="tr-TR" dirty="0"/>
          </a:p>
        </p:txBody>
      </p:sp>
      <p:sp>
        <p:nvSpPr>
          <p:cNvPr id="7" name="Tarih Yer Tutucusu 3"/>
          <p:cNvSpPr>
            <a:spLocks noGrp="1"/>
          </p:cNvSpPr>
          <p:nvPr>
            <p:ph type="dt" sz="half" idx="10"/>
          </p:nvPr>
        </p:nvSpPr>
        <p:spPr/>
        <p:txBody>
          <a:bodyPr rtlCol="0"/>
          <a:lstStyle/>
          <a:p>
            <a:pPr rtl="0"/>
            <a:fld id="{58E901DE-53C1-492F-8549-4B5C9B128990}" type="datetime1">
              <a:rPr lang="tr-TR" smtClean="0"/>
              <a:pPr rtl="0"/>
              <a:t>5.01.2020</a:t>
            </a:fld>
            <a:endParaRPr lang="tr-TR" dirty="0"/>
          </a:p>
        </p:txBody>
      </p:sp>
      <p:sp>
        <p:nvSpPr>
          <p:cNvPr id="4" name="Alt Bilgi Yer Tutucusu 4"/>
          <p:cNvSpPr>
            <a:spLocks noGrp="1"/>
          </p:cNvSpPr>
          <p:nvPr>
            <p:ph type="ftr" sz="quarter" idx="11"/>
          </p:nvPr>
        </p:nvSpPr>
        <p:spPr/>
        <p:txBody>
          <a:bodyPr rtlCol="0"/>
          <a:lstStyle/>
          <a:p>
            <a:pPr rtl="0"/>
            <a:r>
              <a:rPr lang="tr-TR"/>
              <a:t>Alt bilgi ekleme</a:t>
            </a:r>
            <a:endParaRPr lang="tr-TR" dirty="0"/>
          </a:p>
        </p:txBody>
      </p:sp>
      <p:sp>
        <p:nvSpPr>
          <p:cNvPr id="6" name="Slayt Numarası Yer Tutucusu 5"/>
          <p:cNvSpPr>
            <a:spLocks noGrp="1"/>
          </p:cNvSpPr>
          <p:nvPr>
            <p:ph type="sldNum" sz="quarter" idx="12"/>
          </p:nvPr>
        </p:nvSpPr>
        <p:spPr/>
        <p:txBody>
          <a:bodyPr rtlCol="0"/>
          <a:lstStyle/>
          <a:p>
            <a:pPr rtl="0"/>
            <a:fld id="{D57F1E4F-1CFF-5643-939E-02111984F565}" type="slidenum">
              <a:rPr lang="tr-TR" smtClean="0"/>
              <a:pPr rtl="0"/>
              <a:t>‹#›</a:t>
            </a:fld>
            <a:endParaRPr lang="tr-T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smtClean="0"/>
              <a:t>Asıl başlık stili için tıklatın</a:t>
            </a:r>
            <a:endParaRPr lang="tr-TR" dirty="0"/>
          </a:p>
        </p:txBody>
      </p:sp>
      <p:sp>
        <p:nvSpPr>
          <p:cNvPr id="3" name="Dikey Metin Yer Tutucusu 2"/>
          <p:cNvSpPr>
            <a:spLocks noGrp="1"/>
          </p:cNvSpPr>
          <p:nvPr>
            <p:ph type="body" orient="vert" idx="1" hasCustomPrompt="1"/>
          </p:nvPr>
        </p:nvSpPr>
        <p:spPr/>
        <p:txBody>
          <a:bodyPr vert="eaVert" rtlCol="0" anchor="t" anchorCtr="0"/>
          <a:lstStyle/>
          <a:p>
            <a:pPr lvl="0" rtl="0"/>
            <a:r>
              <a:rPr lang="tr-TR"/>
              <a:t>Asıl metin stillerini düzenlemek için tıklayın</a:t>
            </a:r>
          </a:p>
          <a:p>
            <a:pPr lvl="1" rtl="0"/>
            <a:r>
              <a:rPr lang="tr-TR"/>
              <a:t>İkinci düzey</a:t>
            </a:r>
          </a:p>
          <a:p>
            <a:pPr lvl="2" rtl="0"/>
            <a:r>
              <a:rPr lang="tr-TR"/>
              <a:t>Üçüncü düzey</a:t>
            </a:r>
          </a:p>
          <a:p>
            <a:pPr lvl="3" rtl="0"/>
            <a:r>
              <a:rPr lang="tr-TR"/>
              <a:t>Dördüncü düzey</a:t>
            </a:r>
          </a:p>
          <a:p>
            <a:pPr lvl="4" rtl="0"/>
            <a:r>
              <a:rPr lang="tr-TR"/>
              <a:t>Beşinci düzey</a:t>
            </a:r>
            <a:endParaRPr lang="tr-TR" dirty="0"/>
          </a:p>
        </p:txBody>
      </p:sp>
      <p:sp>
        <p:nvSpPr>
          <p:cNvPr id="4" name="Tarih Yer Tutucusu 3"/>
          <p:cNvSpPr>
            <a:spLocks noGrp="1"/>
          </p:cNvSpPr>
          <p:nvPr>
            <p:ph type="dt" sz="half" idx="10"/>
          </p:nvPr>
        </p:nvSpPr>
        <p:spPr/>
        <p:txBody>
          <a:bodyPr rtlCol="0"/>
          <a:lstStyle/>
          <a:p>
            <a:pPr rtl="0"/>
            <a:fld id="{14D0F679-AA7F-4F44-9A10-DCCB1993BBA1}" type="datetime1">
              <a:rPr lang="tr-TR" smtClean="0"/>
              <a:pPr rtl="0"/>
              <a:t>5.01.2020</a:t>
            </a:fld>
            <a:endParaRPr lang="tr-TR" dirty="0"/>
          </a:p>
        </p:txBody>
      </p:sp>
      <p:sp>
        <p:nvSpPr>
          <p:cNvPr id="5" name="Alt Bilgi Yer Tutucusu 4"/>
          <p:cNvSpPr>
            <a:spLocks noGrp="1"/>
          </p:cNvSpPr>
          <p:nvPr>
            <p:ph type="ftr" sz="quarter" idx="11"/>
          </p:nvPr>
        </p:nvSpPr>
        <p:spPr/>
        <p:txBody>
          <a:bodyPr rtlCol="0"/>
          <a:lstStyle/>
          <a:p>
            <a:pPr rtl="0"/>
            <a:r>
              <a:rPr lang="tr-TR"/>
              <a:t>Alt bilgi ekleme</a:t>
            </a:r>
            <a:endParaRPr lang="tr-TR" dirty="0"/>
          </a:p>
        </p:txBody>
      </p:sp>
      <p:sp>
        <p:nvSpPr>
          <p:cNvPr id="6" name="Slayt Numarası Yer Tutucusu 5"/>
          <p:cNvSpPr>
            <a:spLocks noGrp="1"/>
          </p:cNvSpPr>
          <p:nvPr>
            <p:ph type="sldNum" sz="quarter" idx="12"/>
          </p:nvPr>
        </p:nvSpPr>
        <p:spPr/>
        <p:txBody>
          <a:bodyPr rtlCol="0"/>
          <a:lstStyle/>
          <a:p>
            <a:pPr rtl="0"/>
            <a:fld id="{D57F1E4F-1CFF-5643-939E-02111984F565}" type="slidenum">
              <a:rPr lang="tr-TR" smtClean="0"/>
              <a:pPr rtl="0"/>
              <a:t>‹#›</a:t>
            </a:fld>
            <a:endParaRPr lang="tr-TR"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304212" y="430213"/>
            <a:ext cx="1752601" cy="5826125"/>
          </a:xfrm>
        </p:spPr>
        <p:txBody>
          <a:bodyPr vert="eaVert" rtlCol="0" anchor="b" anchorCtr="0"/>
          <a:lstStyle/>
          <a:p>
            <a:pPr rtl="0"/>
            <a:r>
              <a:rPr lang="tr-TR" smtClean="0"/>
              <a:t>Asıl başlık stili için tıklatın</a:t>
            </a:r>
            <a:endParaRPr lang="tr-TR" dirty="0"/>
          </a:p>
        </p:txBody>
      </p:sp>
      <p:sp>
        <p:nvSpPr>
          <p:cNvPr id="3" name="Dikey Metin Yer Tutucusu 2"/>
          <p:cNvSpPr>
            <a:spLocks noGrp="1"/>
          </p:cNvSpPr>
          <p:nvPr>
            <p:ph type="body" orient="vert" idx="1" hasCustomPrompt="1"/>
          </p:nvPr>
        </p:nvSpPr>
        <p:spPr>
          <a:xfrm>
            <a:off x="652463" y="430213"/>
            <a:ext cx="7423149" cy="5826125"/>
          </a:xfrm>
        </p:spPr>
        <p:txBody>
          <a:bodyPr vert="eaVert" rtlCol="0"/>
          <a:lstStyle/>
          <a:p>
            <a:pPr lvl="0" rtl="0"/>
            <a:r>
              <a:rPr lang="tr-TR"/>
              <a:t>Asıl metin stillerini düzenlemek için tıklayın</a:t>
            </a:r>
          </a:p>
          <a:p>
            <a:pPr lvl="1" rtl="0"/>
            <a:r>
              <a:rPr lang="tr-TR"/>
              <a:t>İkinci düzey</a:t>
            </a:r>
          </a:p>
          <a:p>
            <a:pPr lvl="2" rtl="0"/>
            <a:r>
              <a:rPr lang="tr-TR"/>
              <a:t>Üçüncü düzey</a:t>
            </a:r>
          </a:p>
          <a:p>
            <a:pPr lvl="3" rtl="0"/>
            <a:r>
              <a:rPr lang="tr-TR"/>
              <a:t>Dördüncü düzey</a:t>
            </a:r>
          </a:p>
          <a:p>
            <a:pPr lvl="4" rtl="0"/>
            <a:r>
              <a:rPr lang="tr-TR"/>
              <a:t>Beşinci düzey</a:t>
            </a:r>
            <a:endParaRPr lang="tr-TR" dirty="0"/>
          </a:p>
        </p:txBody>
      </p:sp>
      <p:sp>
        <p:nvSpPr>
          <p:cNvPr id="4" name="Tarih Yer Tutucusu 3"/>
          <p:cNvSpPr>
            <a:spLocks noGrp="1"/>
          </p:cNvSpPr>
          <p:nvPr>
            <p:ph type="dt" sz="half" idx="10"/>
          </p:nvPr>
        </p:nvSpPr>
        <p:spPr/>
        <p:txBody>
          <a:bodyPr rtlCol="0"/>
          <a:lstStyle/>
          <a:p>
            <a:pPr rtl="0"/>
            <a:fld id="{4CBE5316-E10E-4230-986A-B689C0758606}" type="datetime1">
              <a:rPr lang="tr-TR" smtClean="0"/>
              <a:pPr rtl="0"/>
              <a:t>5.01.2020</a:t>
            </a:fld>
            <a:endParaRPr lang="tr-TR" dirty="0"/>
          </a:p>
        </p:txBody>
      </p:sp>
      <p:sp>
        <p:nvSpPr>
          <p:cNvPr id="5" name="Alt Bilgi Yer Tutucusu 4"/>
          <p:cNvSpPr>
            <a:spLocks noGrp="1"/>
          </p:cNvSpPr>
          <p:nvPr>
            <p:ph type="ftr" sz="quarter" idx="11"/>
          </p:nvPr>
        </p:nvSpPr>
        <p:spPr/>
        <p:txBody>
          <a:bodyPr rtlCol="0"/>
          <a:lstStyle/>
          <a:p>
            <a:pPr rtl="0"/>
            <a:r>
              <a:rPr lang="tr-TR"/>
              <a:t>Alt bilgi ekleme</a:t>
            </a:r>
            <a:endParaRPr lang="tr-TR" dirty="0"/>
          </a:p>
        </p:txBody>
      </p:sp>
      <p:sp>
        <p:nvSpPr>
          <p:cNvPr id="6" name="Slayt Numarası Yer Tutucusu 5"/>
          <p:cNvSpPr>
            <a:spLocks noGrp="1"/>
          </p:cNvSpPr>
          <p:nvPr>
            <p:ph type="sldNum" sz="quarter" idx="12"/>
          </p:nvPr>
        </p:nvSpPr>
        <p:spPr/>
        <p:txBody>
          <a:bodyPr rtlCol="0"/>
          <a:lstStyle/>
          <a:p>
            <a:pPr rtl="0"/>
            <a:fld id="{D57F1E4F-1CFF-5643-939E-02111984F565}" type="slidenum">
              <a:rPr lang="tr-TR" smtClean="0"/>
              <a:pPr rtl="0"/>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smtClean="0"/>
              <a:t>Asıl başlık stili için tıklatın</a:t>
            </a:r>
            <a:endParaRPr lang="tr-TR" dirty="0"/>
          </a:p>
        </p:txBody>
      </p:sp>
      <p:sp>
        <p:nvSpPr>
          <p:cNvPr id="3" name="İçerik Yer Tutucusu 2"/>
          <p:cNvSpPr>
            <a:spLocks noGrp="1"/>
          </p:cNvSpPr>
          <p:nvPr>
            <p:ph idx="1" hasCustomPrompt="1"/>
          </p:nvPr>
        </p:nvSpPr>
        <p:spPr/>
        <p:txBody>
          <a:bodyPr rtlCol="0"/>
          <a:lstStyle/>
          <a:p>
            <a:pPr lvl="0" rtl="0"/>
            <a:r>
              <a:rPr lang="tr-TR"/>
              <a:t>Asıl metin stillerini düzenlemek için tıklayın</a:t>
            </a:r>
          </a:p>
          <a:p>
            <a:pPr lvl="1" rtl="0"/>
            <a:r>
              <a:rPr lang="tr-TR"/>
              <a:t>İkinci düzey</a:t>
            </a:r>
          </a:p>
          <a:p>
            <a:pPr lvl="2" rtl="0"/>
            <a:r>
              <a:rPr lang="tr-TR"/>
              <a:t>Üçüncü düzey</a:t>
            </a:r>
          </a:p>
          <a:p>
            <a:pPr lvl="3" rtl="0"/>
            <a:r>
              <a:rPr lang="tr-TR"/>
              <a:t>Dördüncü düzey</a:t>
            </a:r>
          </a:p>
          <a:p>
            <a:pPr lvl="4" rtl="0"/>
            <a:r>
              <a:rPr lang="tr-TR"/>
              <a:t>Beşinci düzey</a:t>
            </a:r>
            <a:endParaRPr lang="tr-TR" dirty="0"/>
          </a:p>
        </p:txBody>
      </p:sp>
      <p:sp>
        <p:nvSpPr>
          <p:cNvPr id="7" name="Tarih Yer Tutucusu 3"/>
          <p:cNvSpPr>
            <a:spLocks noGrp="1"/>
          </p:cNvSpPr>
          <p:nvPr>
            <p:ph type="dt" sz="half" idx="10"/>
          </p:nvPr>
        </p:nvSpPr>
        <p:spPr/>
        <p:txBody>
          <a:bodyPr rtlCol="0"/>
          <a:lstStyle/>
          <a:p>
            <a:pPr rtl="0"/>
            <a:fld id="{6121E76D-5D55-471F-8FF3-F337990422E9}" type="datetime1">
              <a:rPr lang="tr-TR" smtClean="0"/>
              <a:pPr rtl="0"/>
              <a:t>5.01.2020</a:t>
            </a:fld>
            <a:endParaRPr lang="tr-TR" dirty="0"/>
          </a:p>
        </p:txBody>
      </p:sp>
      <p:sp>
        <p:nvSpPr>
          <p:cNvPr id="5" name="Alt Bilgi Yer Tutucusu 4"/>
          <p:cNvSpPr>
            <a:spLocks noGrp="1"/>
          </p:cNvSpPr>
          <p:nvPr>
            <p:ph type="ftr" sz="quarter" idx="11"/>
          </p:nvPr>
        </p:nvSpPr>
        <p:spPr/>
        <p:txBody>
          <a:bodyPr rtlCol="0"/>
          <a:lstStyle/>
          <a:p>
            <a:pPr rtl="0"/>
            <a:r>
              <a:rPr lang="tr-TR"/>
              <a:t>Alt bilgi ekleme</a:t>
            </a:r>
            <a:endParaRPr lang="tr-TR" dirty="0"/>
          </a:p>
        </p:txBody>
      </p:sp>
      <p:sp>
        <p:nvSpPr>
          <p:cNvPr id="6" name="Slayt Numarası Yer Tutucusu 5"/>
          <p:cNvSpPr>
            <a:spLocks noGrp="1"/>
          </p:cNvSpPr>
          <p:nvPr>
            <p:ph type="sldNum" sz="quarter" idx="12"/>
          </p:nvPr>
        </p:nvSpPr>
        <p:spPr/>
        <p:txBody>
          <a:bodyPr rtlCol="0"/>
          <a:lstStyle/>
          <a:p>
            <a:pPr rtl="0"/>
            <a:fld id="{D57F1E4F-1CFF-5643-939E-02111984F565}" type="slidenum">
              <a:rPr lang="tr-TR" smtClean="0"/>
              <a:pPr rtl="0"/>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1154956" y="2861733"/>
            <a:ext cx="8825657" cy="1915647"/>
          </a:xfrm>
        </p:spPr>
        <p:txBody>
          <a:bodyPr rtlCol="0" anchor="b"/>
          <a:lstStyle>
            <a:lvl1pPr algn="l">
              <a:defRPr sz="4000" b="0" cap="none"/>
            </a:lvl1pPr>
          </a:lstStyle>
          <a:p>
            <a:pPr rtl="0"/>
            <a:r>
              <a:rPr lang="tr-TR" smtClean="0"/>
              <a:t>Asıl başlık stili için tıklatın</a:t>
            </a:r>
            <a:endParaRPr lang="tr-TR" dirty="0"/>
          </a:p>
        </p:txBody>
      </p:sp>
      <p:sp>
        <p:nvSpPr>
          <p:cNvPr id="3" name="Metin Yer Tutucusu 2"/>
          <p:cNvSpPr>
            <a:spLocks noGrp="1"/>
          </p:cNvSpPr>
          <p:nvPr>
            <p:ph type="body" idx="1" hasCustomPrompt="1"/>
          </p:nvPr>
        </p:nvSpPr>
        <p:spPr>
          <a:xfrm>
            <a:off x="1154955" y="4777381"/>
            <a:ext cx="8825658" cy="860400"/>
          </a:xfrm>
        </p:spPr>
        <p:txBody>
          <a:bodyPr rtlCol="0"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tr-TR"/>
              <a:t>Asıl metin stillerini düzenlemek için tıklayın</a:t>
            </a:r>
            <a:endParaRPr lang="tr-TR" dirty="0"/>
          </a:p>
        </p:txBody>
      </p:sp>
      <p:sp>
        <p:nvSpPr>
          <p:cNvPr id="4" name="Tarih Yer Tutucusu 3"/>
          <p:cNvSpPr>
            <a:spLocks noGrp="1"/>
          </p:cNvSpPr>
          <p:nvPr>
            <p:ph type="dt" sz="half" idx="10"/>
          </p:nvPr>
        </p:nvSpPr>
        <p:spPr/>
        <p:txBody>
          <a:bodyPr rtlCol="0"/>
          <a:lstStyle/>
          <a:p>
            <a:pPr rtl="0"/>
            <a:fld id="{8FBD7044-E21D-4619-AEC9-9B71F6B2DFA7}" type="datetime1">
              <a:rPr lang="tr-TR" smtClean="0"/>
              <a:pPr rtl="0"/>
              <a:t>5.01.2020</a:t>
            </a:fld>
            <a:endParaRPr lang="tr-TR" dirty="0"/>
          </a:p>
        </p:txBody>
      </p:sp>
      <p:sp>
        <p:nvSpPr>
          <p:cNvPr id="5" name="Alt Bilgi Yer Tutucusu 4"/>
          <p:cNvSpPr>
            <a:spLocks noGrp="1"/>
          </p:cNvSpPr>
          <p:nvPr>
            <p:ph type="ftr" sz="quarter" idx="11"/>
          </p:nvPr>
        </p:nvSpPr>
        <p:spPr/>
        <p:txBody>
          <a:bodyPr rtlCol="0"/>
          <a:lstStyle/>
          <a:p>
            <a:pPr rtl="0"/>
            <a:r>
              <a:rPr lang="tr-TR"/>
              <a:t>Alt bilgi ekleme</a:t>
            </a:r>
            <a:endParaRPr lang="tr-TR" dirty="0"/>
          </a:p>
        </p:txBody>
      </p:sp>
      <p:sp>
        <p:nvSpPr>
          <p:cNvPr id="6" name="Slayt Numarası Yer Tutucusu 5"/>
          <p:cNvSpPr>
            <a:spLocks noGrp="1"/>
          </p:cNvSpPr>
          <p:nvPr>
            <p:ph type="sldNum" sz="quarter" idx="12"/>
          </p:nvPr>
        </p:nvSpPr>
        <p:spPr/>
        <p:txBody>
          <a:bodyPr rtlCol="0"/>
          <a:lstStyle/>
          <a:p>
            <a:pPr rtl="0"/>
            <a:fld id="{D57F1E4F-1CFF-5643-939E-02111984F565}" type="slidenum">
              <a:rPr lang="tr-TR" smtClean="0"/>
              <a:pPr rtl="0"/>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smtClean="0"/>
              <a:t>Asıl başlık stili için tıklatın</a:t>
            </a:r>
            <a:endParaRPr lang="tr-TR" dirty="0"/>
          </a:p>
        </p:txBody>
      </p:sp>
      <p:sp>
        <p:nvSpPr>
          <p:cNvPr id="3" name="İçerik Yer Tutucusu 2"/>
          <p:cNvSpPr>
            <a:spLocks noGrp="1"/>
          </p:cNvSpPr>
          <p:nvPr>
            <p:ph sz="half" idx="1" hasCustomPrompt="1"/>
          </p:nvPr>
        </p:nvSpPr>
        <p:spPr>
          <a:xfrm>
            <a:off x="1103312" y="2060575"/>
            <a:ext cx="4396339" cy="4195763"/>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tr-TR"/>
              <a:t>Asıl metin stillerini düzenlemek için tıklayın</a:t>
            </a:r>
          </a:p>
          <a:p>
            <a:pPr lvl="1" rtl="0"/>
            <a:r>
              <a:rPr lang="tr-TR"/>
              <a:t>İkinci düzey</a:t>
            </a:r>
          </a:p>
          <a:p>
            <a:pPr lvl="2" rtl="0"/>
            <a:r>
              <a:rPr lang="tr-TR"/>
              <a:t>Üçüncü düzey</a:t>
            </a:r>
          </a:p>
          <a:p>
            <a:pPr lvl="3" rtl="0"/>
            <a:r>
              <a:rPr lang="tr-TR"/>
              <a:t>Dördüncü düzey</a:t>
            </a:r>
          </a:p>
          <a:p>
            <a:pPr lvl="4" rtl="0"/>
            <a:r>
              <a:rPr lang="tr-TR"/>
              <a:t>Beşinci düzey</a:t>
            </a:r>
            <a:endParaRPr lang="tr-TR" dirty="0"/>
          </a:p>
        </p:txBody>
      </p:sp>
      <p:sp>
        <p:nvSpPr>
          <p:cNvPr id="4" name="İçerik Yer Tutucusu 3"/>
          <p:cNvSpPr>
            <a:spLocks noGrp="1"/>
          </p:cNvSpPr>
          <p:nvPr>
            <p:ph sz="half" idx="2" hasCustomPrompt="1"/>
          </p:nvPr>
        </p:nvSpPr>
        <p:spPr>
          <a:xfrm>
            <a:off x="5654493" y="2056092"/>
            <a:ext cx="4396341" cy="4200245"/>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tr-TR"/>
              <a:t>Asıl metin stillerini düzenlemek için tıklayın</a:t>
            </a:r>
          </a:p>
          <a:p>
            <a:pPr lvl="1" rtl="0"/>
            <a:r>
              <a:rPr lang="tr-TR"/>
              <a:t>İkinci düzey</a:t>
            </a:r>
          </a:p>
          <a:p>
            <a:pPr lvl="2" rtl="0"/>
            <a:r>
              <a:rPr lang="tr-TR"/>
              <a:t>Üçüncü düzey</a:t>
            </a:r>
          </a:p>
          <a:p>
            <a:pPr lvl="3" rtl="0"/>
            <a:r>
              <a:rPr lang="tr-TR"/>
              <a:t>Dördüncü düzey</a:t>
            </a:r>
          </a:p>
          <a:p>
            <a:pPr lvl="4" rtl="0"/>
            <a:r>
              <a:rPr lang="tr-TR"/>
              <a:t>Beşinci düzey</a:t>
            </a:r>
            <a:endParaRPr lang="tr-TR" dirty="0"/>
          </a:p>
        </p:txBody>
      </p:sp>
      <p:sp>
        <p:nvSpPr>
          <p:cNvPr id="5" name="Tarih Yer Tutucusu 4"/>
          <p:cNvSpPr>
            <a:spLocks noGrp="1"/>
          </p:cNvSpPr>
          <p:nvPr>
            <p:ph type="dt" sz="half" idx="10"/>
          </p:nvPr>
        </p:nvSpPr>
        <p:spPr/>
        <p:txBody>
          <a:bodyPr rtlCol="0"/>
          <a:lstStyle/>
          <a:p>
            <a:pPr rtl="0"/>
            <a:fld id="{DE155FFB-B3CB-4CB6-98F5-DB1FDB89F57C}" type="datetime1">
              <a:rPr lang="tr-TR" smtClean="0"/>
              <a:pPr rtl="0"/>
              <a:t>5.01.2020</a:t>
            </a:fld>
            <a:endParaRPr lang="tr-TR" dirty="0"/>
          </a:p>
        </p:txBody>
      </p:sp>
      <p:sp>
        <p:nvSpPr>
          <p:cNvPr id="6" name="Alt Bilgi Yer Tutucusu 5"/>
          <p:cNvSpPr>
            <a:spLocks noGrp="1"/>
          </p:cNvSpPr>
          <p:nvPr>
            <p:ph type="ftr" sz="quarter" idx="11"/>
          </p:nvPr>
        </p:nvSpPr>
        <p:spPr/>
        <p:txBody>
          <a:bodyPr rtlCol="0"/>
          <a:lstStyle/>
          <a:p>
            <a:pPr rtl="0"/>
            <a:r>
              <a:rPr lang="tr-TR"/>
              <a:t>Alt bilgi ekleme</a:t>
            </a:r>
            <a:endParaRPr lang="tr-TR" dirty="0"/>
          </a:p>
        </p:txBody>
      </p:sp>
      <p:sp>
        <p:nvSpPr>
          <p:cNvPr id="7" name="Slayt Numarası Yer Tutucusu 6"/>
          <p:cNvSpPr>
            <a:spLocks noGrp="1"/>
          </p:cNvSpPr>
          <p:nvPr>
            <p:ph type="sldNum" sz="quarter" idx="12"/>
          </p:nvPr>
        </p:nvSpPr>
        <p:spPr/>
        <p:txBody>
          <a:bodyPr rtlCol="0"/>
          <a:lstStyle/>
          <a:p>
            <a:pPr rtl="0"/>
            <a:fld id="{D57F1E4F-1CFF-5643-939E-02111984F565}" type="slidenum">
              <a:rPr lang="tr-TR" smtClean="0"/>
              <a:pPr rtl="0"/>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lvl1pPr>
              <a:defRPr/>
            </a:lvl1pPr>
          </a:lstStyle>
          <a:p>
            <a:pPr rtl="0"/>
            <a:r>
              <a:rPr lang="tr-TR" smtClean="0"/>
              <a:t>Asıl başlık stili için tıklatın</a:t>
            </a:r>
            <a:endParaRPr lang="tr-TR" dirty="0"/>
          </a:p>
        </p:txBody>
      </p:sp>
      <p:sp>
        <p:nvSpPr>
          <p:cNvPr id="3" name="Metin Yer Tutucusu 2"/>
          <p:cNvSpPr>
            <a:spLocks noGrp="1"/>
          </p:cNvSpPr>
          <p:nvPr>
            <p:ph type="body" idx="1" hasCustomPrompt="1"/>
          </p:nvPr>
        </p:nvSpPr>
        <p:spPr>
          <a:xfrm>
            <a:off x="1103313" y="1905000"/>
            <a:ext cx="4396338" cy="576262"/>
          </a:xfrm>
        </p:spPr>
        <p:txBody>
          <a:bodyPr rtlCol="0"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a:t>Asıl metin stillerini düzenlemek için tıklayın</a:t>
            </a:r>
            <a:endParaRPr lang="tr-TR" dirty="0"/>
          </a:p>
        </p:txBody>
      </p:sp>
      <p:sp>
        <p:nvSpPr>
          <p:cNvPr id="4" name="İçerik Yer Tutucusu 3"/>
          <p:cNvSpPr>
            <a:spLocks noGrp="1"/>
          </p:cNvSpPr>
          <p:nvPr>
            <p:ph sz="half" idx="2" hasCustomPrompt="1"/>
          </p:nvPr>
        </p:nvSpPr>
        <p:spPr>
          <a:xfrm>
            <a:off x="1103312" y="2514600"/>
            <a:ext cx="4396339" cy="3741738"/>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tr-TR"/>
              <a:t>Asıl metin stillerini düzenlemek için tıklayın</a:t>
            </a:r>
          </a:p>
          <a:p>
            <a:pPr lvl="1" rtl="0"/>
            <a:r>
              <a:rPr lang="tr-TR"/>
              <a:t>İkinci düzey</a:t>
            </a:r>
          </a:p>
          <a:p>
            <a:pPr lvl="2" rtl="0"/>
            <a:r>
              <a:rPr lang="tr-TR"/>
              <a:t>Üçüncü düzey</a:t>
            </a:r>
          </a:p>
          <a:p>
            <a:pPr lvl="3" rtl="0"/>
            <a:r>
              <a:rPr lang="tr-TR"/>
              <a:t>Dördüncü düzey</a:t>
            </a:r>
          </a:p>
          <a:p>
            <a:pPr lvl="4" rtl="0"/>
            <a:r>
              <a:rPr lang="tr-TR"/>
              <a:t>Beşinci düzey</a:t>
            </a:r>
            <a:endParaRPr lang="tr-TR" dirty="0"/>
          </a:p>
        </p:txBody>
      </p:sp>
      <p:sp>
        <p:nvSpPr>
          <p:cNvPr id="5" name="Metin Yer Tutucusu 4"/>
          <p:cNvSpPr>
            <a:spLocks noGrp="1"/>
          </p:cNvSpPr>
          <p:nvPr>
            <p:ph type="body" sz="quarter" idx="3" hasCustomPrompt="1"/>
          </p:nvPr>
        </p:nvSpPr>
        <p:spPr>
          <a:xfrm>
            <a:off x="5654495" y="1905000"/>
            <a:ext cx="4396339" cy="576262"/>
          </a:xfrm>
        </p:spPr>
        <p:txBody>
          <a:bodyPr rtlCol="0"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a:t>Asıl metin stillerini düzenlemek için tıklayın</a:t>
            </a:r>
            <a:endParaRPr lang="tr-TR" dirty="0"/>
          </a:p>
        </p:txBody>
      </p:sp>
      <p:sp>
        <p:nvSpPr>
          <p:cNvPr id="6" name="İçerik Yer Tutucusu 5"/>
          <p:cNvSpPr>
            <a:spLocks noGrp="1"/>
          </p:cNvSpPr>
          <p:nvPr>
            <p:ph sz="quarter" idx="4" hasCustomPrompt="1"/>
          </p:nvPr>
        </p:nvSpPr>
        <p:spPr>
          <a:xfrm>
            <a:off x="5654495" y="2514600"/>
            <a:ext cx="4396339" cy="3741738"/>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tr-TR"/>
              <a:t>Asıl metin stillerini düzenlemek için tıklayın</a:t>
            </a:r>
          </a:p>
          <a:p>
            <a:pPr lvl="1" rtl="0"/>
            <a:r>
              <a:rPr lang="tr-TR"/>
              <a:t>İkinci düzey</a:t>
            </a:r>
          </a:p>
          <a:p>
            <a:pPr lvl="2" rtl="0"/>
            <a:r>
              <a:rPr lang="tr-TR"/>
              <a:t>Üçüncü düzey</a:t>
            </a:r>
          </a:p>
          <a:p>
            <a:pPr lvl="3" rtl="0"/>
            <a:r>
              <a:rPr lang="tr-TR"/>
              <a:t>Dördüncü düzey</a:t>
            </a:r>
          </a:p>
          <a:p>
            <a:pPr lvl="4" rtl="0"/>
            <a:r>
              <a:rPr lang="tr-TR"/>
              <a:t>Beşinci düzey</a:t>
            </a:r>
            <a:endParaRPr lang="tr-TR" dirty="0"/>
          </a:p>
        </p:txBody>
      </p:sp>
      <p:sp>
        <p:nvSpPr>
          <p:cNvPr id="7" name="Tarih Yer Tutucusu 6"/>
          <p:cNvSpPr>
            <a:spLocks noGrp="1"/>
          </p:cNvSpPr>
          <p:nvPr>
            <p:ph type="dt" sz="half" idx="10"/>
          </p:nvPr>
        </p:nvSpPr>
        <p:spPr/>
        <p:txBody>
          <a:bodyPr rtlCol="0"/>
          <a:lstStyle/>
          <a:p>
            <a:pPr rtl="0"/>
            <a:fld id="{143BAE6B-5E9A-4143-8284-0DE07856F080}" type="datetime1">
              <a:rPr lang="tr-TR" smtClean="0"/>
              <a:pPr rtl="0"/>
              <a:t>5.01.2020</a:t>
            </a:fld>
            <a:endParaRPr lang="tr-TR" dirty="0"/>
          </a:p>
        </p:txBody>
      </p:sp>
      <p:sp>
        <p:nvSpPr>
          <p:cNvPr id="8" name="Alt Bilgi Yer Tutucusu 7"/>
          <p:cNvSpPr>
            <a:spLocks noGrp="1"/>
          </p:cNvSpPr>
          <p:nvPr>
            <p:ph type="ftr" sz="quarter" idx="11"/>
          </p:nvPr>
        </p:nvSpPr>
        <p:spPr/>
        <p:txBody>
          <a:bodyPr rtlCol="0"/>
          <a:lstStyle/>
          <a:p>
            <a:pPr rtl="0"/>
            <a:r>
              <a:rPr lang="tr-TR"/>
              <a:t>Alt bilgi ekleme</a:t>
            </a:r>
            <a:endParaRPr lang="tr-TR" dirty="0"/>
          </a:p>
        </p:txBody>
      </p:sp>
      <p:sp>
        <p:nvSpPr>
          <p:cNvPr id="9" name="Slayt Numarası Yer Tutucusu 8"/>
          <p:cNvSpPr>
            <a:spLocks noGrp="1"/>
          </p:cNvSpPr>
          <p:nvPr>
            <p:ph type="sldNum" sz="quarter" idx="12"/>
          </p:nvPr>
        </p:nvSpPr>
        <p:spPr/>
        <p:txBody>
          <a:bodyPr rtlCol="0"/>
          <a:lstStyle/>
          <a:p>
            <a:pPr rtl="0"/>
            <a:fld id="{D57F1E4F-1CFF-5643-939E-02111984F565}" type="slidenum">
              <a:rPr lang="tr-TR" smtClean="0"/>
              <a:pPr rtl="0"/>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smtClean="0"/>
              <a:t>Asıl başlık stili için tıklatın</a:t>
            </a:r>
            <a:endParaRPr lang="tr-TR" dirty="0"/>
          </a:p>
        </p:txBody>
      </p:sp>
      <p:sp>
        <p:nvSpPr>
          <p:cNvPr id="7" name="Tarih Yer Tutucusu 2"/>
          <p:cNvSpPr>
            <a:spLocks noGrp="1"/>
          </p:cNvSpPr>
          <p:nvPr>
            <p:ph type="dt" sz="half" idx="10"/>
          </p:nvPr>
        </p:nvSpPr>
        <p:spPr/>
        <p:txBody>
          <a:bodyPr rtlCol="0"/>
          <a:lstStyle/>
          <a:p>
            <a:pPr rtl="0"/>
            <a:fld id="{F63D2287-4DC8-4E99-9F9E-6FF40223C4A9}" type="datetime1">
              <a:rPr lang="tr-TR" smtClean="0"/>
              <a:pPr rtl="0"/>
              <a:t>5.01.2020</a:t>
            </a:fld>
            <a:endParaRPr lang="tr-TR" dirty="0"/>
          </a:p>
        </p:txBody>
      </p:sp>
      <p:sp>
        <p:nvSpPr>
          <p:cNvPr id="5" name="Alt Bilgi Yer Tutucusu 3"/>
          <p:cNvSpPr>
            <a:spLocks noGrp="1"/>
          </p:cNvSpPr>
          <p:nvPr>
            <p:ph type="ftr" sz="quarter" idx="11"/>
          </p:nvPr>
        </p:nvSpPr>
        <p:spPr/>
        <p:txBody>
          <a:bodyPr rtlCol="0"/>
          <a:lstStyle/>
          <a:p>
            <a:pPr rtl="0"/>
            <a:r>
              <a:rPr lang="tr-TR"/>
              <a:t>Alt bilgi ekleme</a:t>
            </a:r>
            <a:endParaRPr lang="tr-TR" dirty="0"/>
          </a:p>
        </p:txBody>
      </p:sp>
      <p:sp>
        <p:nvSpPr>
          <p:cNvPr id="6" name="Slayt Numarası Yer Tutucusu 4"/>
          <p:cNvSpPr>
            <a:spLocks noGrp="1"/>
          </p:cNvSpPr>
          <p:nvPr>
            <p:ph type="sldNum" sz="quarter" idx="12"/>
          </p:nvPr>
        </p:nvSpPr>
        <p:spPr/>
        <p:txBody>
          <a:bodyPr rtlCol="0"/>
          <a:lstStyle/>
          <a:p>
            <a:pPr rtl="0"/>
            <a:fld id="{D57F1E4F-1CFF-5643-939E-02111984F565}" type="slidenum">
              <a:rPr lang="tr-TR" smtClean="0"/>
              <a:pPr rtl="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Tarih Yer Tutucusu 1"/>
          <p:cNvSpPr>
            <a:spLocks noGrp="1"/>
          </p:cNvSpPr>
          <p:nvPr>
            <p:ph type="dt" sz="half" idx="10"/>
          </p:nvPr>
        </p:nvSpPr>
        <p:spPr/>
        <p:txBody>
          <a:bodyPr rtlCol="0"/>
          <a:lstStyle/>
          <a:p>
            <a:pPr rtl="0"/>
            <a:fld id="{E8DA95BD-F7CA-4DC0-A2C8-C1D76506FA12}" type="datetime1">
              <a:rPr lang="tr-TR" smtClean="0"/>
              <a:pPr rtl="0"/>
              <a:t>5.01.2020</a:t>
            </a:fld>
            <a:endParaRPr lang="tr-TR" dirty="0"/>
          </a:p>
        </p:txBody>
      </p:sp>
      <p:sp>
        <p:nvSpPr>
          <p:cNvPr id="5" name="Alt Bilgi Yer Tutucusu 2"/>
          <p:cNvSpPr>
            <a:spLocks noGrp="1"/>
          </p:cNvSpPr>
          <p:nvPr>
            <p:ph type="ftr" sz="quarter" idx="11"/>
          </p:nvPr>
        </p:nvSpPr>
        <p:spPr/>
        <p:txBody>
          <a:bodyPr rtlCol="0"/>
          <a:lstStyle/>
          <a:p>
            <a:pPr rtl="0"/>
            <a:r>
              <a:rPr lang="tr-TR"/>
              <a:t>Alt bilgi ekleme</a:t>
            </a:r>
            <a:endParaRPr lang="tr-TR" dirty="0"/>
          </a:p>
        </p:txBody>
      </p:sp>
      <p:sp>
        <p:nvSpPr>
          <p:cNvPr id="6" name="Slayt Numarası Yer Tutucusu 3"/>
          <p:cNvSpPr>
            <a:spLocks noGrp="1"/>
          </p:cNvSpPr>
          <p:nvPr>
            <p:ph type="sldNum" sz="quarter" idx="12"/>
          </p:nvPr>
        </p:nvSpPr>
        <p:spPr/>
        <p:txBody>
          <a:bodyPr rtlCol="0"/>
          <a:lstStyle/>
          <a:p>
            <a:pPr rtl="0"/>
            <a:fld id="{D57F1E4F-1CFF-5643-939E-02111984F565}" type="slidenum">
              <a:rPr lang="tr-TR" smtClean="0"/>
              <a:pPr rtl="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154953" y="1447800"/>
            <a:ext cx="3401064" cy="1447800"/>
          </a:xfrm>
        </p:spPr>
        <p:txBody>
          <a:bodyPr rtlCol="0" anchor="b"/>
          <a:lstStyle>
            <a:lvl1pPr algn="l">
              <a:defRPr sz="2400" b="0"/>
            </a:lvl1pPr>
          </a:lstStyle>
          <a:p>
            <a:pPr rtl="0"/>
            <a:r>
              <a:rPr lang="tr-TR" smtClean="0"/>
              <a:t>Asıl başlık stili için tıklatın</a:t>
            </a:r>
            <a:endParaRPr lang="tr-TR" dirty="0"/>
          </a:p>
        </p:txBody>
      </p:sp>
      <p:sp>
        <p:nvSpPr>
          <p:cNvPr id="3" name="İçerik Yer Tutucusu 2"/>
          <p:cNvSpPr>
            <a:spLocks noGrp="1"/>
          </p:cNvSpPr>
          <p:nvPr>
            <p:ph idx="1" hasCustomPrompt="1"/>
          </p:nvPr>
        </p:nvSpPr>
        <p:spPr>
          <a:xfrm>
            <a:off x="4784616" y="1447800"/>
            <a:ext cx="5195997" cy="4572000"/>
          </a:xfrm>
        </p:spPr>
        <p:txBody>
          <a:bodyPr rtlCol="0"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tr-TR"/>
              <a:t>Asıl metin stillerini düzenlemek için tıklayın</a:t>
            </a:r>
          </a:p>
          <a:p>
            <a:pPr lvl="1" rtl="0"/>
            <a:r>
              <a:rPr lang="tr-TR"/>
              <a:t>İkinci düzey</a:t>
            </a:r>
          </a:p>
          <a:p>
            <a:pPr lvl="2" rtl="0"/>
            <a:r>
              <a:rPr lang="tr-TR"/>
              <a:t>Üçüncü düzey</a:t>
            </a:r>
          </a:p>
          <a:p>
            <a:pPr lvl="3" rtl="0"/>
            <a:r>
              <a:rPr lang="tr-TR"/>
              <a:t>Dördüncü düzey</a:t>
            </a:r>
          </a:p>
          <a:p>
            <a:pPr lvl="4" rtl="0"/>
            <a:r>
              <a:rPr lang="tr-TR"/>
              <a:t>Beşinci düzey</a:t>
            </a:r>
            <a:endParaRPr lang="tr-TR" dirty="0"/>
          </a:p>
        </p:txBody>
      </p:sp>
      <p:sp>
        <p:nvSpPr>
          <p:cNvPr id="4" name="Metin Yer Tutucusu 3"/>
          <p:cNvSpPr>
            <a:spLocks noGrp="1"/>
          </p:cNvSpPr>
          <p:nvPr>
            <p:ph type="body" sz="half" idx="2" hasCustomPrompt="1"/>
          </p:nvPr>
        </p:nvSpPr>
        <p:spPr>
          <a:xfrm>
            <a:off x="1154953" y="3129280"/>
            <a:ext cx="3401063" cy="2895599"/>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a:t>Asıl metin stillerini düzenlemek için tıklayın</a:t>
            </a:r>
            <a:endParaRPr lang="tr-TR" dirty="0"/>
          </a:p>
        </p:txBody>
      </p:sp>
      <p:sp>
        <p:nvSpPr>
          <p:cNvPr id="7" name="Tarih Yer Tutucusu 4"/>
          <p:cNvSpPr>
            <a:spLocks noGrp="1"/>
          </p:cNvSpPr>
          <p:nvPr>
            <p:ph type="dt" sz="half" idx="10"/>
          </p:nvPr>
        </p:nvSpPr>
        <p:spPr/>
        <p:txBody>
          <a:bodyPr rtlCol="0"/>
          <a:lstStyle/>
          <a:p>
            <a:pPr rtl="0"/>
            <a:fld id="{1A41D53E-62A8-4E2C-BBD0-7550C7A53B0D}" type="datetime1">
              <a:rPr lang="tr-TR" smtClean="0"/>
              <a:pPr rtl="0"/>
              <a:t>5.01.2020</a:t>
            </a:fld>
            <a:endParaRPr lang="tr-TR" dirty="0"/>
          </a:p>
        </p:txBody>
      </p:sp>
      <p:sp>
        <p:nvSpPr>
          <p:cNvPr id="5" name="Alt Bilgi Yer Tutucusu 5"/>
          <p:cNvSpPr>
            <a:spLocks noGrp="1"/>
          </p:cNvSpPr>
          <p:nvPr>
            <p:ph type="ftr" sz="quarter" idx="11"/>
          </p:nvPr>
        </p:nvSpPr>
        <p:spPr/>
        <p:txBody>
          <a:bodyPr rtlCol="0"/>
          <a:lstStyle/>
          <a:p>
            <a:pPr rtl="0"/>
            <a:r>
              <a:rPr lang="tr-TR"/>
              <a:t>Alt bilgi ekleme</a:t>
            </a:r>
            <a:endParaRPr lang="tr-TR" dirty="0"/>
          </a:p>
        </p:txBody>
      </p:sp>
      <p:sp>
        <p:nvSpPr>
          <p:cNvPr id="6" name="Slayt Numarası Yer Tutucusu 6"/>
          <p:cNvSpPr>
            <a:spLocks noGrp="1"/>
          </p:cNvSpPr>
          <p:nvPr>
            <p:ph type="sldNum" sz="quarter" idx="12"/>
          </p:nvPr>
        </p:nvSpPr>
        <p:spPr/>
        <p:txBody>
          <a:bodyPr rtlCol="0"/>
          <a:lstStyle/>
          <a:p>
            <a:pPr rtl="0"/>
            <a:fld id="{D57F1E4F-1CFF-5643-939E-02111984F565}" type="slidenum">
              <a:rPr lang="tr-TR" smtClean="0"/>
              <a:pPr rtl="0"/>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Resim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153907" y="1854192"/>
            <a:ext cx="5092906" cy="1574808"/>
          </a:xfrm>
        </p:spPr>
        <p:txBody>
          <a:bodyPr rtlCol="0" anchor="b">
            <a:normAutofit/>
          </a:bodyPr>
          <a:lstStyle>
            <a:lvl1pPr algn="l">
              <a:defRPr sz="3600" b="0"/>
            </a:lvl1pPr>
          </a:lstStyle>
          <a:p>
            <a:pPr rtl="0"/>
            <a:r>
              <a:rPr lang="tr-TR" smtClean="0"/>
              <a:t>Asıl başlık stili için tıklatın</a:t>
            </a:r>
            <a:endParaRPr lang="tr-TR" dirty="0"/>
          </a:p>
        </p:txBody>
      </p:sp>
      <p:sp>
        <p:nvSpPr>
          <p:cNvPr id="3" name="Resim Yer Tutucusu 2" descr="Resim eklemek için boş yer tutucu. Yer tutucuya tıklayın ve eklemek istediğiniz resmi seçin"/>
          <p:cNvSpPr>
            <a:spLocks noGrp="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smtClean="0"/>
              <a:t>Resim eklemek için simgeyi tıklatın</a:t>
            </a:r>
            <a:endParaRPr lang="tr-TR" dirty="0"/>
          </a:p>
        </p:txBody>
      </p:sp>
      <p:sp>
        <p:nvSpPr>
          <p:cNvPr id="4" name="Metin Yer Tutucusu 3"/>
          <p:cNvSpPr>
            <a:spLocks noGrp="1"/>
          </p:cNvSpPr>
          <p:nvPr>
            <p:ph type="body" sz="half" idx="2" hasCustomPrompt="1"/>
          </p:nvPr>
        </p:nvSpPr>
        <p:spPr>
          <a:xfrm>
            <a:off x="1154954" y="3657600"/>
            <a:ext cx="5084979" cy="1371600"/>
          </a:xfrm>
        </p:spPr>
        <p:txBody>
          <a:bodyPr rtlCol="0">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a:t>Asıl metin stillerini düzenlemek için tıklayın</a:t>
            </a:r>
            <a:endParaRPr lang="tr-TR" dirty="0"/>
          </a:p>
        </p:txBody>
      </p:sp>
      <p:sp>
        <p:nvSpPr>
          <p:cNvPr id="5" name="Tarih Yer Tutucusu 4"/>
          <p:cNvSpPr>
            <a:spLocks noGrp="1"/>
          </p:cNvSpPr>
          <p:nvPr>
            <p:ph type="dt" sz="half" idx="10"/>
          </p:nvPr>
        </p:nvSpPr>
        <p:spPr/>
        <p:txBody>
          <a:bodyPr rtlCol="0"/>
          <a:lstStyle/>
          <a:p>
            <a:pPr rtl="0"/>
            <a:fld id="{8A21D814-8D34-471A-8457-0530CF18732F}" type="datetime1">
              <a:rPr lang="tr-TR" smtClean="0"/>
              <a:pPr rtl="0"/>
              <a:t>5.01.2020</a:t>
            </a:fld>
            <a:endParaRPr lang="tr-TR" dirty="0"/>
          </a:p>
        </p:txBody>
      </p:sp>
      <p:sp>
        <p:nvSpPr>
          <p:cNvPr id="6" name="Alt Bilgi Yer Tutucusu 5"/>
          <p:cNvSpPr>
            <a:spLocks noGrp="1"/>
          </p:cNvSpPr>
          <p:nvPr>
            <p:ph type="ftr" sz="quarter" idx="11"/>
          </p:nvPr>
        </p:nvSpPr>
        <p:spPr/>
        <p:txBody>
          <a:bodyPr rtlCol="0"/>
          <a:lstStyle/>
          <a:p>
            <a:pPr rtl="0"/>
            <a:r>
              <a:rPr lang="tr-TR"/>
              <a:t>Alt bilgi ekleme</a:t>
            </a:r>
            <a:endParaRPr lang="tr-TR" dirty="0"/>
          </a:p>
        </p:txBody>
      </p:sp>
      <p:sp>
        <p:nvSpPr>
          <p:cNvPr id="7" name="Slayt Numarası Yer Tutucusu 6"/>
          <p:cNvSpPr>
            <a:spLocks noGrp="1"/>
          </p:cNvSpPr>
          <p:nvPr>
            <p:ph type="sldNum" sz="quarter" idx="12"/>
          </p:nvPr>
        </p:nvSpPr>
        <p:spPr/>
        <p:txBody>
          <a:bodyPr rtlCol="0"/>
          <a:lstStyle/>
          <a:p>
            <a:pPr rtl="0"/>
            <a:fld id="{D57F1E4F-1CFF-5643-939E-02111984F565}" type="slidenum">
              <a:rPr lang="tr-TR" smtClean="0"/>
              <a:pPr rtl="0"/>
              <a:t>‹#›</a:t>
            </a:fld>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3" name="Resim 12"/>
          <p:cNvPicPr>
            <a:picLocks noChangeAspect="1"/>
          </p:cNvPicPr>
          <p:nvPr/>
        </p:nvPicPr>
        <p:blipFill rotWithShape="1">
          <a:blip r:embed="rId21">
            <a:extLst>
              <a:ext uri="{28A0092B-C50C-407E-A947-70E740481C1C}">
                <a14:useLocalDpi xmlns="" xmlns:a14="http://schemas.microsoft.com/office/drawing/2010/main" val="0"/>
              </a:ext>
            </a:extLst>
          </a:blip>
          <a:srcRect l="3613"/>
          <a:stretch/>
        </p:blipFill>
        <p:spPr>
          <a:xfrm>
            <a:off x="0" y="2669685"/>
            <a:ext cx="4037012" cy="4188315"/>
          </a:xfrm>
          <a:prstGeom prst="rect">
            <a:avLst/>
          </a:prstGeom>
        </p:spPr>
      </p:pic>
      <p:pic>
        <p:nvPicPr>
          <p:cNvPr id="15" name="Resim 14"/>
          <p:cNvPicPr>
            <a:picLocks noChangeAspect="1"/>
          </p:cNvPicPr>
          <p:nvPr/>
        </p:nvPicPr>
        <p:blipFill rotWithShape="1">
          <a:blip r:embed="rId22">
            <a:extLst>
              <a:ext uri="{28A0092B-C50C-407E-A947-70E740481C1C}">
                <a14:useLocalDpi xmlns="" xmlns:a14="http://schemas.microsoft.com/office/drawing/2010/main" val="0"/>
              </a:ext>
            </a:extLst>
          </a:blip>
          <a:srcRect l="35640"/>
          <a:stretch/>
        </p:blipFill>
        <p:spPr>
          <a:xfrm>
            <a:off x="0" y="2892347"/>
            <a:ext cx="1522412" cy="2365453"/>
          </a:xfrm>
          <a:prstGeom prst="rect">
            <a:avLst/>
          </a:prstGeom>
        </p:spPr>
      </p:pic>
      <p:sp>
        <p:nvSpPr>
          <p:cNvPr id="17" name="Oval 16"/>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tr-TR" dirty="0"/>
          </a:p>
        </p:txBody>
      </p:sp>
      <p:pic>
        <p:nvPicPr>
          <p:cNvPr id="18" name="Resim 17"/>
          <p:cNvPicPr>
            <a:picLocks noChangeAspect="1"/>
          </p:cNvPicPr>
          <p:nvPr/>
        </p:nvPicPr>
        <p:blipFill rotWithShape="1">
          <a:blip r:embed="rId23">
            <a:extLst>
              <a:ext uri="{28A0092B-C50C-407E-A947-70E740481C1C}">
                <a14:useLocalDpi xmlns="" xmlns:a14="http://schemas.microsoft.com/office/drawing/2010/main" val="0"/>
              </a:ext>
            </a:extLst>
          </a:blip>
          <a:srcRect t="28813"/>
          <a:stretch/>
        </p:blipFill>
        <p:spPr>
          <a:xfrm>
            <a:off x="7999412" y="0"/>
            <a:ext cx="1603387" cy="1141407"/>
          </a:xfrm>
          <a:prstGeom prst="rect">
            <a:avLst/>
          </a:prstGeom>
        </p:spPr>
      </p:pic>
      <p:pic>
        <p:nvPicPr>
          <p:cNvPr id="19" name="Resim 18"/>
          <p:cNvPicPr>
            <a:picLocks noChangeAspect="1"/>
          </p:cNvPicPr>
          <p:nvPr/>
        </p:nvPicPr>
        <p:blipFill rotWithShape="1">
          <a:blip r:embed="rId24">
            <a:extLst>
              <a:ext uri="{28A0092B-C50C-407E-A947-70E740481C1C}">
                <a14:useLocalDpi xmlns="" xmlns:a14="http://schemas.microsoft.com/office/drawing/2010/main" val="0"/>
              </a:ext>
            </a:extLst>
          </a:blip>
          <a:srcRect b="23320"/>
          <a:stretch/>
        </p:blipFill>
        <p:spPr>
          <a:xfrm>
            <a:off x="8605878" y="6096000"/>
            <a:ext cx="993734" cy="762000"/>
          </a:xfrm>
          <a:prstGeom prst="rect">
            <a:avLst/>
          </a:prstGeom>
        </p:spPr>
      </p:pic>
      <p:sp>
        <p:nvSpPr>
          <p:cNvPr id="2" name="Başlık Yer Tutucusu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pPr rtl="0"/>
            <a:r>
              <a:rPr lang="tr-TR"/>
              <a:t>Asıl başlık stilini düzenlemek için tıklayın</a:t>
            </a:r>
            <a:endParaRPr lang="tr-TR" dirty="0"/>
          </a:p>
        </p:txBody>
      </p:sp>
      <p:sp>
        <p:nvSpPr>
          <p:cNvPr id="3" name="Metin Yer Tutucusu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rtl="0"/>
            <a:r>
              <a:rPr lang="tr-TR"/>
              <a:t>Asıl metin stillerini düzenlemek için tıklayın</a:t>
            </a:r>
          </a:p>
          <a:p>
            <a:pPr lvl="1" rtl="0"/>
            <a:r>
              <a:rPr lang="tr-TR"/>
              <a:t>İkinci düzey</a:t>
            </a:r>
          </a:p>
          <a:p>
            <a:pPr lvl="2" rtl="0"/>
            <a:r>
              <a:rPr lang="tr-TR"/>
              <a:t>Üçüncü düzey</a:t>
            </a:r>
          </a:p>
          <a:p>
            <a:pPr lvl="3" rtl="0"/>
            <a:r>
              <a:rPr lang="tr-TR"/>
              <a:t>Dördüncü düzey</a:t>
            </a:r>
          </a:p>
          <a:p>
            <a:pPr lvl="4" rtl="0"/>
            <a:r>
              <a:rPr lang="tr-TR"/>
              <a:t>Beşinci düzey</a:t>
            </a:r>
            <a:endParaRPr lang="tr-TR" dirty="0"/>
          </a:p>
        </p:txBody>
      </p:sp>
      <p:sp>
        <p:nvSpPr>
          <p:cNvPr id="4" name="Tarih Yer Tutucusu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alpha val="60000"/>
                  </a:schemeClr>
                </a:solidFill>
              </a:defRPr>
            </a:lvl1pPr>
          </a:lstStyle>
          <a:p>
            <a:pPr rtl="0"/>
            <a:fld id="{05E060DC-D664-415F-B5A0-0A832972ECD9}" type="datetime1">
              <a:rPr lang="tr-TR" smtClean="0"/>
              <a:pPr rtl="0"/>
              <a:t>5.01.2020</a:t>
            </a:fld>
            <a:endParaRPr lang="tr-TR" dirty="0"/>
          </a:p>
        </p:txBody>
      </p:sp>
      <p:sp>
        <p:nvSpPr>
          <p:cNvPr id="5" name="Alt Bilgi Yer Tutucusu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rtl="0"/>
            <a:r>
              <a:rPr lang="tr-TR"/>
              <a:t>Alt bilgi ekleme</a:t>
            </a:r>
            <a:endParaRPr lang="tr-TR" dirty="0"/>
          </a:p>
        </p:txBody>
      </p:sp>
      <p:sp>
        <p:nvSpPr>
          <p:cNvPr id="14" name="Dikdörtgen 13"/>
          <p:cNvSpPr/>
          <p:nvPr/>
        </p:nvSpPr>
        <p:spPr bwMode="blackWhite">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tr-TR" dirty="0"/>
          </a:p>
        </p:txBody>
      </p:sp>
      <p:sp>
        <p:nvSpPr>
          <p:cNvPr id="6" name="Slayt Numarası Yer Tutucusu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pPr rtl="0"/>
            <a:fld id="{D57F1E4F-1CFF-5643-939E-02111984F565}" type="slidenum">
              <a:rPr lang="tr-TR" smtClean="0"/>
              <a:pPr rtl="0"/>
              <a:t>‹#›</a:t>
            </a:fld>
            <a:endParaRPr lang="tr-TR"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3" r:id="rId14"/>
    <p:sldLayoutId id="2147483665" r:id="rId15"/>
    <p:sldLayoutId id="2147483669" r:id="rId16"/>
    <p:sldLayoutId id="2147483670" r:id="rId17"/>
    <p:sldLayoutId id="2147483658" r:id="rId18"/>
    <p:sldLayoutId id="2147483659" r:id="rId19"/>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ctrTitle"/>
          </p:nvPr>
        </p:nvSpPr>
        <p:spPr/>
        <p:txBody>
          <a:bodyPr rtlCol="0"/>
          <a:lstStyle/>
          <a:p>
            <a:pPr rtl="0"/>
            <a:r>
              <a:rPr lang="tr-TR" dirty="0" err="1" smtClean="0"/>
              <a:t>Splenor</a:t>
            </a:r>
            <a:endParaRPr lang="tr-TR" dirty="0"/>
          </a:p>
        </p:txBody>
      </p:sp>
      <p:sp>
        <p:nvSpPr>
          <p:cNvPr id="6" name="Alt Başlık 5"/>
          <p:cNvSpPr>
            <a:spLocks noGrp="1"/>
          </p:cNvSpPr>
          <p:nvPr>
            <p:ph type="subTitle" idx="1"/>
          </p:nvPr>
        </p:nvSpPr>
        <p:spPr/>
        <p:txBody>
          <a:bodyPr rtlCol="0"/>
          <a:lstStyle/>
          <a:p>
            <a:pPr rtl="0"/>
            <a:r>
              <a:rPr lang="tr-TR" dirty="0" err="1" smtClean="0"/>
              <a:t>Textile</a:t>
            </a:r>
            <a:r>
              <a:rPr lang="tr-TR" dirty="0" smtClean="0"/>
              <a:t> </a:t>
            </a:r>
            <a:r>
              <a:rPr lang="tr-TR" dirty="0" err="1" smtClean="0"/>
              <a:t>companIES</a:t>
            </a:r>
            <a:r>
              <a:rPr lang="tr-TR" dirty="0" smtClean="0"/>
              <a:t> </a:t>
            </a:r>
          </a:p>
          <a:p>
            <a:pPr rtl="0"/>
            <a:r>
              <a:rPr lang="tr-TR" dirty="0" smtClean="0"/>
              <a:t>BUSINESS PLAN</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err="1" smtClean="0"/>
              <a:t>Targets</a:t>
            </a:r>
            <a:endParaRPr lang="tr-TR" dirty="0"/>
          </a:p>
        </p:txBody>
      </p:sp>
      <p:sp>
        <p:nvSpPr>
          <p:cNvPr id="5" name="İçerik Yer Tutucusu 4"/>
          <p:cNvSpPr>
            <a:spLocks noGrp="1"/>
          </p:cNvSpPr>
          <p:nvPr>
            <p:ph idx="1"/>
          </p:nvPr>
        </p:nvSpPr>
        <p:spPr/>
        <p:txBody>
          <a:bodyPr rtlCol="0"/>
          <a:lstStyle/>
          <a:p>
            <a:r>
              <a:rPr lang="en-US" dirty="0" smtClean="0"/>
              <a:t>Public relations. Press releases are issued to both technical trade journals and major business publications such as DNR Magazine. Trade shows. Company representatives will attend and participate in several trade shows such as Magic in Las Vegas. Print advertising. The company's print advertising program includes advertisements in magazines such as Code, and Rap Pages. Internet. </a:t>
            </a:r>
            <a:r>
              <a:rPr lang="tr-TR" dirty="0" err="1" smtClean="0"/>
              <a:t>Splenor</a:t>
            </a:r>
            <a:r>
              <a:rPr lang="tr-TR" dirty="0" smtClean="0"/>
              <a:t> </a:t>
            </a:r>
            <a:r>
              <a:rPr lang="en-US" dirty="0" smtClean="0"/>
              <a:t>plans to establish a presence on the Internet by developing a website. Plans are underway to develop a professional and effective site that will be interactive and from which sales will be generated worldwide. In the future, this is expected to be one of the company's primary marketing channels. Other. The company also plans to use various other channels including billboards, radio and television commercials, and a street team</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rtlCol="0"/>
          <a:lstStyle/>
          <a:p>
            <a:pPr rtl="0"/>
            <a:r>
              <a:rPr lang="tr-TR" dirty="0" err="1" smtClean="0"/>
              <a:t>Our</a:t>
            </a:r>
            <a:r>
              <a:rPr lang="tr-TR" dirty="0" smtClean="0"/>
              <a:t> </a:t>
            </a:r>
            <a:r>
              <a:rPr lang="tr-TR" dirty="0" err="1" smtClean="0"/>
              <a:t>Team</a:t>
            </a:r>
            <a:endParaRPr lang="tr-TR" dirty="0"/>
          </a:p>
        </p:txBody>
      </p:sp>
      <p:sp>
        <p:nvSpPr>
          <p:cNvPr id="3" name="İçerik Yer Tutucusu 2"/>
          <p:cNvSpPr>
            <a:spLocks noGrp="1"/>
          </p:cNvSpPr>
          <p:nvPr>
            <p:ph idx="1"/>
          </p:nvPr>
        </p:nvSpPr>
        <p:spPr/>
        <p:txBody>
          <a:bodyPr rtlCol="0">
            <a:normAutofit fontScale="92500" lnSpcReduction="10000"/>
          </a:bodyPr>
          <a:lstStyle/>
          <a:p>
            <a:pPr rtl="0">
              <a:buFont typeface="Wingdings" pitchFamily="2" charset="2"/>
              <a:buChar char="Ø"/>
            </a:pPr>
            <a:r>
              <a:rPr lang="tr-TR" dirty="0" smtClean="0"/>
              <a:t>Kübra Nur VURUCU (CEO):</a:t>
            </a:r>
          </a:p>
          <a:p>
            <a:pPr>
              <a:buFont typeface="Wingdings" pitchFamily="2" charset="2"/>
              <a:buChar char="ü"/>
            </a:pPr>
            <a:r>
              <a:rPr lang="en-US" dirty="0" smtClean="0"/>
              <a:t>I </a:t>
            </a:r>
            <a:r>
              <a:rPr lang="en-US" dirty="0" smtClean="0"/>
              <a:t>created and implemented a strategy to achieve my goal</a:t>
            </a:r>
            <a:r>
              <a:rPr lang="en-US" dirty="0" smtClean="0"/>
              <a:t>.</a:t>
            </a:r>
            <a:endParaRPr lang="tr-TR" dirty="0" smtClean="0"/>
          </a:p>
          <a:p>
            <a:pPr>
              <a:buFont typeface="Wingdings" pitchFamily="2" charset="2"/>
              <a:buChar char="ü"/>
            </a:pPr>
            <a:r>
              <a:rPr lang="tr-TR" dirty="0" smtClean="0"/>
              <a:t>I</a:t>
            </a:r>
            <a:r>
              <a:rPr lang="en-US" dirty="0" smtClean="0"/>
              <a:t>t </a:t>
            </a:r>
            <a:r>
              <a:rPr lang="en-US" dirty="0" smtClean="0"/>
              <a:t>ensures that all lines are made at the same time</a:t>
            </a:r>
            <a:r>
              <a:rPr lang="en-US" dirty="0" smtClean="0"/>
              <a:t>.</a:t>
            </a:r>
            <a:endParaRPr lang="tr-TR" dirty="0" smtClean="0"/>
          </a:p>
          <a:p>
            <a:pPr>
              <a:buFont typeface="Wingdings" pitchFamily="2" charset="2"/>
              <a:buChar char="Ø"/>
            </a:pPr>
            <a:r>
              <a:rPr lang="tr-TR" dirty="0" smtClean="0"/>
              <a:t> Süeda ARIK (MANAGER):</a:t>
            </a:r>
          </a:p>
          <a:p>
            <a:pPr>
              <a:buFont typeface="Wingdings" pitchFamily="2" charset="2"/>
              <a:buChar char="ü"/>
            </a:pPr>
            <a:r>
              <a:rPr lang="en-US" dirty="0" smtClean="0"/>
              <a:t>It </a:t>
            </a:r>
            <a:r>
              <a:rPr lang="en-US" dirty="0" smtClean="0"/>
              <a:t>aims to leave a medium and long-term heritage by considering the institution it works with</a:t>
            </a:r>
            <a:r>
              <a:rPr lang="en-US" dirty="0" smtClean="0"/>
              <a:t>.</a:t>
            </a:r>
            <a:endParaRPr lang="tr-TR" dirty="0" smtClean="0"/>
          </a:p>
          <a:p>
            <a:pPr>
              <a:buFont typeface="Wingdings" pitchFamily="2" charset="2"/>
              <a:buChar char="ü"/>
            </a:pPr>
            <a:r>
              <a:rPr lang="en-US" dirty="0" smtClean="0"/>
              <a:t>At the end of the day, the responsibility of the manager is to make the right suggestions to the Leader. The responsibility of the leader is to accept or reject the suggestions presented to him</a:t>
            </a:r>
            <a:r>
              <a:rPr lang="en-US" dirty="0" smtClean="0"/>
              <a:t>.</a:t>
            </a:r>
            <a:endParaRPr lang="tr-TR" dirty="0" smtClean="0"/>
          </a:p>
          <a:p>
            <a:pPr>
              <a:buFont typeface="Wingdings" pitchFamily="2" charset="2"/>
              <a:buChar char="Ø"/>
            </a:pPr>
            <a:r>
              <a:rPr lang="tr-TR" dirty="0" smtClean="0"/>
              <a:t>Ahsen ATALAY(FINANCIAL AND LOGISTIC DIRECTOR):</a:t>
            </a:r>
          </a:p>
          <a:p>
            <a:pPr>
              <a:buFont typeface="Wingdings" pitchFamily="2" charset="2"/>
              <a:buChar char="ü"/>
            </a:pPr>
            <a:r>
              <a:rPr lang="en-US" dirty="0" smtClean="0"/>
              <a:t>Its duty is to follow the changes in the financial markets and advise the company executives accordingly.</a:t>
            </a:r>
            <a:endParaRPr lang="tr-TR" dirty="0" smtClean="0"/>
          </a:p>
          <a:p>
            <a:pPr>
              <a:buFont typeface="Wingdings" pitchFamily="2" charset="2"/>
              <a:buChar char="Ø"/>
            </a:pPr>
            <a:endParaRPr lang="tr-T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5" descr="Kuruluştaki hiyerarşi bilgilerini veya raporlama ilişkilerini gösteren Kuruluş Şeması"/>
          <p:cNvGraphicFramePr>
            <a:graphicFrameLocks noGrp="1"/>
          </p:cNvGraphicFramePr>
          <p:nvPr>
            <p:ph idx="1"/>
            <p:extLst>
              <p:ext uri="{D42A27DB-BD31-4B8C-83A1-F6EECF244321}">
                <p14:modId xmlns="" xmlns:p14="http://schemas.microsoft.com/office/powerpoint/2010/main" val="2991894712"/>
              </p:ext>
            </p:extLst>
          </p:nvPr>
        </p:nvGraphicFramePr>
        <p:xfrm>
          <a:off x="1103313" y="2052638"/>
          <a:ext cx="8947150" cy="41957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114842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err="1" smtClean="0"/>
              <a:t>Financial</a:t>
            </a:r>
            <a:r>
              <a:rPr lang="tr-TR" dirty="0" smtClean="0"/>
              <a:t> Plan</a:t>
            </a:r>
            <a:endParaRPr lang="tr-TR" dirty="0"/>
          </a:p>
        </p:txBody>
      </p:sp>
      <p:sp>
        <p:nvSpPr>
          <p:cNvPr id="5" name="İçerik Yer Tutucusu 4"/>
          <p:cNvSpPr>
            <a:spLocks noGrp="1"/>
          </p:cNvSpPr>
          <p:nvPr>
            <p:ph idx="1"/>
          </p:nvPr>
        </p:nvSpPr>
        <p:spPr/>
        <p:txBody>
          <a:bodyPr rtlCol="0"/>
          <a:lstStyle/>
          <a:p>
            <a:r>
              <a:rPr lang="en-US" dirty="0" smtClean="0"/>
              <a:t>The company is seeking a substantial long-term business loan for the purpose of developing the clothing line. This funding will cover operating expenses</a:t>
            </a:r>
            <a:r>
              <a:rPr lang="tr-TR" dirty="0" smtClean="0"/>
              <a:t>.</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err="1" smtClean="0"/>
              <a:t>Projected</a:t>
            </a:r>
            <a:r>
              <a:rPr lang="tr-TR" dirty="0" smtClean="0"/>
              <a:t> </a:t>
            </a:r>
            <a:r>
              <a:rPr lang="tr-TR" dirty="0" err="1" smtClean="0"/>
              <a:t>profit</a:t>
            </a:r>
            <a:r>
              <a:rPr lang="tr-TR" dirty="0" smtClean="0"/>
              <a:t> </a:t>
            </a:r>
            <a:r>
              <a:rPr lang="tr-TR" dirty="0" err="1" smtClean="0"/>
              <a:t>and</a:t>
            </a:r>
            <a:r>
              <a:rPr lang="tr-TR" dirty="0" smtClean="0"/>
              <a:t> </a:t>
            </a:r>
            <a:r>
              <a:rPr lang="tr-TR" dirty="0" err="1" smtClean="0"/>
              <a:t>loss</a:t>
            </a:r>
            <a:endParaRPr lang="tr-TR" dirty="0"/>
          </a:p>
        </p:txBody>
      </p:sp>
      <p:pic>
        <p:nvPicPr>
          <p:cNvPr id="4" name="3 İçerik Yer Tutucusu" descr="110f8972aa3641c1aaf7bbed223e02c0.png"/>
          <p:cNvPicPr>
            <a:picLocks noGrp="1" noChangeAspect="1"/>
          </p:cNvPicPr>
          <p:nvPr>
            <p:ph idx="1"/>
          </p:nvPr>
        </p:nvPicPr>
        <p:blipFill>
          <a:blip r:embed="rId3"/>
          <a:stretch>
            <a:fillRect/>
          </a:stretch>
        </p:blipFill>
        <p:spPr>
          <a:xfrm>
            <a:off x="4750676" y="1752253"/>
            <a:ext cx="5131415" cy="2966891"/>
          </a:xfrm>
        </p:spPr>
      </p:pic>
      <p:sp>
        <p:nvSpPr>
          <p:cNvPr id="8" name="Rectangle 1"/>
          <p:cNvSpPr>
            <a:spLocks noChangeArrowheads="1"/>
          </p:cNvSpPr>
          <p:nvPr/>
        </p:nvSpPr>
        <p:spPr bwMode="auto">
          <a:xfrm>
            <a:off x="140221" y="2049518"/>
            <a:ext cx="4368717" cy="614281"/>
          </a:xfrm>
          <a:prstGeom prst="rect">
            <a:avLst/>
          </a:prstGeom>
          <a:solidFill>
            <a:srgbClr val="F8F9FA"/>
          </a:solidFill>
          <a:ln w="9525">
            <a:noFill/>
            <a:miter lim="800000"/>
            <a:headEnd/>
            <a:tailEnd/>
          </a:ln>
          <a:effectLst/>
        </p:spPr>
        <p:txBody>
          <a:bodyPr vert="horz" wrap="square" lIns="0" tIns="-15870" rIns="0" bIns="-1587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2100" dirty="0" err="1" smtClean="0">
                <a:solidFill>
                  <a:srgbClr val="222222"/>
                </a:solidFill>
                <a:latin typeface="inherit"/>
                <a:cs typeface="Arial" pitchFamily="34" charset="0"/>
              </a:rPr>
              <a:t>T</a:t>
            </a:r>
            <a:r>
              <a:rPr kumimoji="0" lang="tr-TR" sz="2100" b="0" i="0" u="none" strike="noStrike" cap="none" normalizeH="0" baseline="0" dirty="0" err="1" smtClean="0">
                <a:ln>
                  <a:noFill/>
                </a:ln>
                <a:solidFill>
                  <a:srgbClr val="222222"/>
                </a:solidFill>
                <a:effectLst/>
                <a:latin typeface="inherit"/>
                <a:cs typeface="Arial" pitchFamily="34" charset="0"/>
              </a:rPr>
              <a:t>he</a:t>
            </a:r>
            <a:r>
              <a:rPr kumimoji="0" lang="tr-TR" sz="2100" b="0" i="0" u="none" strike="noStrike" cap="none" normalizeH="0" baseline="0" dirty="0" smtClean="0">
                <a:ln>
                  <a:noFill/>
                </a:ln>
                <a:solidFill>
                  <a:srgbClr val="222222"/>
                </a:solidFill>
                <a:effectLst/>
                <a:latin typeface="inherit"/>
                <a:cs typeface="Arial" pitchFamily="34" charset="0"/>
              </a:rPr>
              <a:t> </a:t>
            </a:r>
            <a:r>
              <a:rPr kumimoji="0" lang="tr-TR" sz="2100" b="0" i="0" u="none" strike="noStrike" cap="none" normalizeH="0" baseline="0" dirty="0" err="1" smtClean="0">
                <a:ln>
                  <a:noFill/>
                </a:ln>
                <a:solidFill>
                  <a:srgbClr val="222222"/>
                </a:solidFill>
                <a:effectLst/>
                <a:latin typeface="inherit"/>
                <a:cs typeface="Arial" pitchFamily="34" charset="0"/>
              </a:rPr>
              <a:t>only</a:t>
            </a:r>
            <a:r>
              <a:rPr kumimoji="0" lang="tr-TR" sz="2100" b="0" i="0" u="none" strike="noStrike" cap="none" normalizeH="0" baseline="0" dirty="0" smtClean="0">
                <a:ln>
                  <a:noFill/>
                </a:ln>
                <a:solidFill>
                  <a:srgbClr val="222222"/>
                </a:solidFill>
                <a:effectLst/>
                <a:latin typeface="inherit"/>
                <a:cs typeface="Arial" pitchFamily="34" charset="0"/>
              </a:rPr>
              <a:t> </a:t>
            </a:r>
            <a:r>
              <a:rPr kumimoji="0" lang="tr-TR" sz="2100" b="0" i="0" u="none" strike="noStrike" cap="none" normalizeH="0" baseline="0" dirty="0" err="1" smtClean="0">
                <a:ln>
                  <a:noFill/>
                </a:ln>
                <a:solidFill>
                  <a:srgbClr val="222222"/>
                </a:solidFill>
                <a:effectLst/>
                <a:latin typeface="inherit"/>
                <a:cs typeface="Arial" pitchFamily="34" charset="0"/>
              </a:rPr>
              <a:t>risky</a:t>
            </a:r>
            <a:r>
              <a:rPr kumimoji="0" lang="tr-TR" sz="2100" b="0" i="0" u="none" strike="noStrike" cap="none" normalizeH="0" baseline="0" dirty="0" smtClean="0">
                <a:ln>
                  <a:noFill/>
                </a:ln>
                <a:solidFill>
                  <a:srgbClr val="222222"/>
                </a:solidFill>
                <a:effectLst/>
                <a:latin typeface="inherit"/>
                <a:cs typeface="Arial" pitchFamily="34" charset="0"/>
              </a:rPr>
              <a:t> </a:t>
            </a:r>
            <a:r>
              <a:rPr kumimoji="0" lang="tr-TR" sz="2100" b="0" i="0" u="none" strike="noStrike" cap="none" normalizeH="0" baseline="0" dirty="0" err="1" smtClean="0">
                <a:ln>
                  <a:noFill/>
                </a:ln>
                <a:solidFill>
                  <a:srgbClr val="222222"/>
                </a:solidFill>
                <a:effectLst/>
                <a:latin typeface="inherit"/>
                <a:cs typeface="Arial" pitchFamily="34" charset="0"/>
              </a:rPr>
              <a:t>part</a:t>
            </a:r>
            <a:r>
              <a:rPr kumimoji="0" lang="tr-TR" sz="2100" b="0" i="0" u="none" strike="noStrike" cap="none" normalizeH="0" baseline="0" dirty="0" smtClean="0">
                <a:ln>
                  <a:noFill/>
                </a:ln>
                <a:solidFill>
                  <a:srgbClr val="222222"/>
                </a:solidFill>
                <a:effectLst/>
                <a:latin typeface="inherit"/>
                <a:cs typeface="Arial" pitchFamily="34" charset="0"/>
              </a:rPr>
              <a:t> is not </a:t>
            </a:r>
            <a:r>
              <a:rPr kumimoji="0" lang="tr-TR" sz="2100" b="0" i="0" u="none" strike="noStrike" cap="none" normalizeH="0" baseline="0" dirty="0" err="1" smtClean="0">
                <a:ln>
                  <a:noFill/>
                </a:ln>
                <a:solidFill>
                  <a:srgbClr val="222222"/>
                </a:solidFill>
                <a:effectLst/>
                <a:latin typeface="inherit"/>
                <a:cs typeface="Arial" pitchFamily="34" charset="0"/>
              </a:rPr>
              <a:t>reaching</a:t>
            </a:r>
            <a:r>
              <a:rPr kumimoji="0" lang="tr-TR" sz="2100" b="0" i="0" u="none" strike="noStrike" cap="none" normalizeH="0" baseline="0" dirty="0" smtClean="0">
                <a:ln>
                  <a:noFill/>
                </a:ln>
                <a:solidFill>
                  <a:srgbClr val="222222"/>
                </a:solidFill>
                <a:effectLst/>
                <a:latin typeface="inherit"/>
                <a:cs typeface="Arial" pitchFamily="34" charset="0"/>
              </a:rPr>
              <a:t> </a:t>
            </a:r>
            <a:r>
              <a:rPr kumimoji="0" lang="tr-TR" sz="2100" b="0" i="0" u="none" strike="noStrike" cap="none" normalizeH="0" baseline="0" dirty="0" err="1" smtClean="0">
                <a:ln>
                  <a:noFill/>
                </a:ln>
                <a:solidFill>
                  <a:srgbClr val="222222"/>
                </a:solidFill>
                <a:effectLst/>
                <a:latin typeface="inherit"/>
                <a:cs typeface="Arial" pitchFamily="34" charset="0"/>
              </a:rPr>
              <a:t>the</a:t>
            </a:r>
            <a:r>
              <a:rPr kumimoji="0" lang="tr-TR" sz="2100" b="0" i="0" u="none" strike="noStrike" cap="none" normalizeH="0" baseline="0" dirty="0" smtClean="0">
                <a:ln>
                  <a:noFill/>
                </a:ln>
                <a:solidFill>
                  <a:srgbClr val="222222"/>
                </a:solidFill>
                <a:effectLst/>
                <a:latin typeface="inherit"/>
                <a:cs typeface="Arial" pitchFamily="34" charset="0"/>
              </a:rPr>
              <a:t> </a:t>
            </a:r>
            <a:r>
              <a:rPr kumimoji="0" lang="tr-TR" sz="2100" b="0" i="0" u="none" strike="noStrike" cap="none" normalizeH="0" baseline="0" dirty="0" err="1" smtClean="0">
                <a:ln>
                  <a:noFill/>
                </a:ln>
                <a:solidFill>
                  <a:srgbClr val="222222"/>
                </a:solidFill>
                <a:effectLst/>
                <a:latin typeface="inherit"/>
                <a:cs typeface="Arial" pitchFamily="34" charset="0"/>
              </a:rPr>
              <a:t>intended</a:t>
            </a:r>
            <a:r>
              <a:rPr kumimoji="0" lang="tr-TR" sz="2100" b="0" i="0" u="none" strike="noStrike" cap="none" normalizeH="0" baseline="0" dirty="0" smtClean="0">
                <a:ln>
                  <a:noFill/>
                </a:ln>
                <a:solidFill>
                  <a:srgbClr val="222222"/>
                </a:solidFill>
                <a:effectLst/>
                <a:latin typeface="inherit"/>
                <a:cs typeface="Arial" pitchFamily="34" charset="0"/>
              </a:rPr>
              <a:t> </a:t>
            </a:r>
            <a:r>
              <a:rPr kumimoji="0" lang="tr-TR" sz="2100" b="0" i="0" u="none" strike="noStrike" cap="none" normalizeH="0" baseline="0" dirty="0" err="1" smtClean="0">
                <a:ln>
                  <a:noFill/>
                </a:ln>
                <a:solidFill>
                  <a:srgbClr val="222222"/>
                </a:solidFill>
                <a:effectLst/>
                <a:latin typeface="inherit"/>
                <a:cs typeface="Arial" pitchFamily="34" charset="0"/>
              </a:rPr>
              <a:t>profit</a:t>
            </a:r>
            <a:r>
              <a:rPr kumimoji="0" lang="tr-TR" sz="900" b="0" i="0" u="none" strike="noStrike" cap="none" normalizeH="0" baseline="0" dirty="0" smtClean="0">
                <a:ln>
                  <a:noFill/>
                </a:ln>
                <a:solidFill>
                  <a:schemeClr val="tx1"/>
                </a:solidFill>
                <a:effectLst/>
                <a:latin typeface="Arial" pitchFamily="34" charset="0"/>
                <a:cs typeface="Arial" pitchFamily="34" charset="0"/>
              </a:rPr>
              <a:t>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8 Metin kutusu"/>
          <p:cNvSpPr txBox="1"/>
          <p:nvPr/>
        </p:nvSpPr>
        <p:spPr>
          <a:xfrm>
            <a:off x="0" y="2785242"/>
            <a:ext cx="4288221" cy="923330"/>
          </a:xfrm>
          <a:prstGeom prst="rect">
            <a:avLst/>
          </a:prstGeom>
          <a:noFill/>
        </p:spPr>
        <p:txBody>
          <a:bodyPr wrap="square" rtlCol="0">
            <a:spAutoFit/>
          </a:bodyPr>
          <a:lstStyle/>
          <a:p>
            <a:r>
              <a:rPr lang="en-US" dirty="0" smtClean="0"/>
              <a:t/>
            </a:r>
            <a:br>
              <a:rPr lang="en-US" dirty="0" smtClean="0"/>
            </a:br>
            <a:r>
              <a:rPr lang="tr-TR" dirty="0" smtClean="0"/>
              <a:t>B</a:t>
            </a:r>
            <a:r>
              <a:rPr lang="en-US" dirty="0" err="1" smtClean="0"/>
              <a:t>ut</a:t>
            </a:r>
            <a:r>
              <a:rPr lang="en-US" dirty="0" smtClean="0"/>
              <a:t> </a:t>
            </a:r>
            <a:r>
              <a:rPr lang="en-US" dirty="0" smtClean="0"/>
              <a:t>we do not encounter this problem as we move </a:t>
            </a:r>
            <a:r>
              <a:rPr lang="en-US" dirty="0" smtClean="0"/>
              <a:t>to</a:t>
            </a:r>
            <a:r>
              <a:rPr lang="tr-TR" dirty="0" smtClean="0"/>
              <a:t> </a:t>
            </a:r>
            <a:r>
              <a:rPr lang="en-US" dirty="0" smtClean="0"/>
              <a:t>wards goals</a:t>
            </a:r>
            <a:r>
              <a:rPr lang="tr-TR" dirty="0" smtClean="0"/>
              <a:t>.</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Shareholders</a:t>
            </a:r>
            <a:endParaRPr lang="tr-TR" dirty="0"/>
          </a:p>
        </p:txBody>
      </p:sp>
      <p:sp>
        <p:nvSpPr>
          <p:cNvPr id="3" name="2 İçerik Yer Tutucusu"/>
          <p:cNvSpPr>
            <a:spLocks noGrp="1"/>
          </p:cNvSpPr>
          <p:nvPr>
            <p:ph idx="1"/>
          </p:nvPr>
        </p:nvSpPr>
        <p:spPr/>
        <p:txBody>
          <a:bodyPr/>
          <a:lstStyle/>
          <a:p>
            <a:r>
              <a:rPr lang="tr-TR" dirty="0" smtClean="0"/>
              <a:t>KÜBRA NUR VURUCU %80</a:t>
            </a:r>
          </a:p>
          <a:p>
            <a:r>
              <a:rPr lang="tr-TR" dirty="0" smtClean="0"/>
              <a:t>SÜEDA ARIK %8</a:t>
            </a:r>
          </a:p>
          <a:p>
            <a:r>
              <a:rPr lang="tr-TR" dirty="0" smtClean="0"/>
              <a:t>ASENA ATALAY %2</a:t>
            </a:r>
          </a:p>
          <a:p>
            <a:r>
              <a:rPr lang="tr-TR" dirty="0" smtClean="0"/>
              <a:t>PERCY JACKSON %8</a:t>
            </a:r>
          </a:p>
          <a:p>
            <a:r>
              <a:rPr lang="tr-TR" dirty="0" smtClean="0"/>
              <a:t>ALINA STARKOV %2</a:t>
            </a:r>
          </a:p>
          <a:p>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Busıness</a:t>
            </a:r>
            <a:r>
              <a:rPr lang="tr-TR" dirty="0" smtClean="0"/>
              <a:t> </a:t>
            </a:r>
            <a:r>
              <a:rPr lang="tr-TR" dirty="0" err="1" smtClean="0"/>
              <a:t>Concept</a:t>
            </a:r>
            <a:endParaRPr lang="tr-TR" dirty="0"/>
          </a:p>
        </p:txBody>
      </p:sp>
      <p:sp>
        <p:nvSpPr>
          <p:cNvPr id="3" name="2 İçerik Yer Tutucusu"/>
          <p:cNvSpPr>
            <a:spLocks noGrp="1"/>
          </p:cNvSpPr>
          <p:nvPr>
            <p:ph idx="1"/>
          </p:nvPr>
        </p:nvSpPr>
        <p:spPr/>
        <p:txBody>
          <a:bodyPr/>
          <a:lstStyle/>
          <a:p>
            <a:r>
              <a:rPr lang="en-US" dirty="0" smtClean="0"/>
              <a:t>Provide safe service to our </a:t>
            </a:r>
            <a:r>
              <a:rPr lang="en-US" dirty="0" smtClean="0"/>
              <a:t>customers</a:t>
            </a:r>
            <a:r>
              <a:rPr lang="tr-TR" dirty="0" smtClean="0"/>
              <a:t>.</a:t>
            </a:r>
          </a:p>
          <a:p>
            <a:r>
              <a:rPr lang="tr-TR" dirty="0" err="1" smtClean="0"/>
              <a:t>Help</a:t>
            </a:r>
            <a:r>
              <a:rPr lang="tr-TR" dirty="0" smtClean="0"/>
              <a:t> </a:t>
            </a:r>
            <a:r>
              <a:rPr lang="tr-TR" dirty="0" err="1" smtClean="0"/>
              <a:t>them</a:t>
            </a:r>
            <a:r>
              <a:rPr lang="tr-TR" dirty="0" smtClean="0"/>
              <a:t> </a:t>
            </a:r>
            <a:r>
              <a:rPr lang="tr-TR" dirty="0" err="1" smtClean="0"/>
              <a:t>to</a:t>
            </a:r>
            <a:r>
              <a:rPr lang="tr-TR" dirty="0" smtClean="0"/>
              <a:t> </a:t>
            </a:r>
            <a:r>
              <a:rPr lang="tr-TR" dirty="0" err="1" smtClean="0"/>
              <a:t>fallow</a:t>
            </a:r>
            <a:r>
              <a:rPr lang="tr-TR" dirty="0" smtClean="0"/>
              <a:t> </a:t>
            </a:r>
            <a:r>
              <a:rPr lang="tr-TR" dirty="0" err="1" smtClean="0"/>
              <a:t>fashion</a:t>
            </a:r>
            <a:endParaRPr lang="tr-TR" dirty="0" smtClean="0"/>
          </a:p>
          <a:p>
            <a:r>
              <a:rPr lang="tr-TR" dirty="0" smtClean="0"/>
              <a:t>P</a:t>
            </a:r>
            <a:r>
              <a:rPr lang="en-US" dirty="0" err="1" smtClean="0"/>
              <a:t>rovide</a:t>
            </a:r>
            <a:r>
              <a:rPr lang="en-US" dirty="0" smtClean="0"/>
              <a:t> </a:t>
            </a:r>
            <a:r>
              <a:rPr lang="en-US" dirty="0" smtClean="0"/>
              <a:t>customers with convenient shopping opportunities</a:t>
            </a:r>
            <a:endParaRPr lang="tr-TR" dirty="0" smtClean="0"/>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err="1" smtClean="0"/>
              <a:t>Our</a:t>
            </a:r>
            <a:r>
              <a:rPr lang="tr-TR" dirty="0" smtClean="0"/>
              <a:t> </a:t>
            </a:r>
            <a:r>
              <a:rPr lang="tr-TR" dirty="0" err="1" smtClean="0"/>
              <a:t>Strategy</a:t>
            </a:r>
            <a:endParaRPr lang="tr-TR" dirty="0"/>
          </a:p>
        </p:txBody>
      </p:sp>
      <p:sp>
        <p:nvSpPr>
          <p:cNvPr id="6" name="İçerik Yer Tutucusu 5"/>
          <p:cNvSpPr>
            <a:spLocks noGrp="1"/>
          </p:cNvSpPr>
          <p:nvPr>
            <p:ph idx="1"/>
          </p:nvPr>
        </p:nvSpPr>
        <p:spPr/>
        <p:txBody>
          <a:bodyPr rtlCol="0"/>
          <a:lstStyle/>
          <a:p>
            <a:r>
              <a:rPr lang="tr-TR" dirty="0" err="1" smtClean="0"/>
              <a:t>Splenor’s</a:t>
            </a:r>
            <a:r>
              <a:rPr lang="tr-TR" dirty="0" smtClean="0"/>
              <a:t> </a:t>
            </a:r>
            <a:r>
              <a:rPr lang="en-US" dirty="0" smtClean="0"/>
              <a:t>strategy is to aggressively develop and market a full range collection to consumers. The company intends to market its line as an alternative to existing clothing lines and </a:t>
            </a:r>
            <a:r>
              <a:rPr lang="en-US" dirty="0" err="1" smtClean="0"/>
              <a:t>dierentiate</a:t>
            </a:r>
            <a:r>
              <a:rPr lang="en-US" dirty="0" smtClean="0"/>
              <a:t> itself through its marketing strategies, exclusiveness, and brand awareness.</a:t>
            </a:r>
            <a:r>
              <a:rPr lang="tr-TR" dirty="0" err="1" smtClean="0"/>
              <a:t>Splenor</a:t>
            </a:r>
            <a:r>
              <a:rPr lang="en-US" dirty="0" smtClean="0"/>
              <a:t>  intends to build on its core portfolio of products and overcome any obstacles by using the company's expertise in the clothing </a:t>
            </a:r>
            <a:r>
              <a:rPr lang="en-US" dirty="0" err="1" smtClean="0"/>
              <a:t>industr</a:t>
            </a:r>
            <a:r>
              <a:rPr lang="tr-TR" dirty="0" smtClean="0"/>
              <a:t>y.</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rtlCol="0"/>
          <a:lstStyle/>
          <a:p>
            <a:r>
              <a:rPr lang="tr-TR" dirty="0" smtClean="0"/>
              <a:t>T</a:t>
            </a:r>
            <a:r>
              <a:rPr lang="en-US" dirty="0" smtClean="0"/>
              <a:t>he mission of the company is to provide a </a:t>
            </a:r>
            <a:r>
              <a:rPr lang="tr-TR" dirty="0" err="1" smtClean="0"/>
              <a:t>new</a:t>
            </a:r>
            <a:r>
              <a:rPr lang="tr-TR" dirty="0" smtClean="0"/>
              <a:t> </a:t>
            </a:r>
            <a:r>
              <a:rPr lang="tr-TR" dirty="0" err="1" smtClean="0"/>
              <a:t>look</a:t>
            </a:r>
            <a:r>
              <a:rPr lang="en-US" dirty="0" smtClean="0"/>
              <a:t> </a:t>
            </a:r>
            <a:r>
              <a:rPr lang="en-US" dirty="0" smtClean="0"/>
              <a:t>for consumers, based on style and quality.</a:t>
            </a:r>
            <a:endParaRPr lang="tr-TR" dirty="0"/>
          </a:p>
        </p:txBody>
      </p:sp>
    </p:spTree>
    <p:extLst>
      <p:ext uri="{BB962C8B-B14F-4D97-AF65-F5344CB8AC3E}">
        <p14:creationId xmlns="" xmlns:p14="http://schemas.microsoft.com/office/powerpoint/2010/main" val="3108204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smtClean="0"/>
              <a:t>Market </a:t>
            </a:r>
            <a:r>
              <a:rPr lang="tr-TR" dirty="0" err="1" smtClean="0"/>
              <a:t>Segmentation</a:t>
            </a:r>
            <a:endParaRPr lang="tr-TR" dirty="0"/>
          </a:p>
        </p:txBody>
      </p:sp>
      <p:sp>
        <p:nvSpPr>
          <p:cNvPr id="5" name="İçerik Yer Tutucusu 4"/>
          <p:cNvSpPr>
            <a:spLocks noGrp="1"/>
          </p:cNvSpPr>
          <p:nvPr>
            <p:ph idx="1"/>
          </p:nvPr>
        </p:nvSpPr>
        <p:spPr/>
        <p:txBody>
          <a:bodyPr rtlCol="0"/>
          <a:lstStyle/>
          <a:p>
            <a:r>
              <a:rPr lang="en-US" dirty="0" smtClean="0"/>
              <a:t>The company plans to target males between the ages of 20 and 40 with a combined household income of more than $40,000. Within this group, there are no color barriers, and customers have diverse backgrounds. </a:t>
            </a:r>
            <a:r>
              <a:rPr lang="tr-TR" dirty="0" err="1" smtClean="0"/>
              <a:t>Splenor</a:t>
            </a:r>
            <a:r>
              <a:rPr lang="en-US" dirty="0" smtClean="0"/>
              <a:t> customer is a versatile man who can fit into any environment and is willing to pay a high price for quality clothing.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b1ad1f9a15564dd58b23f59877ea9926.png"/>
          <p:cNvPicPr>
            <a:picLocks noGrp="1" noChangeAspect="1"/>
          </p:cNvPicPr>
          <p:nvPr>
            <p:ph idx="1"/>
          </p:nvPr>
        </p:nvPicPr>
        <p:blipFill>
          <a:blip r:embed="rId2"/>
          <a:stretch>
            <a:fillRect/>
          </a:stretch>
        </p:blipFill>
        <p:spPr>
          <a:xfrm>
            <a:off x="2291255" y="1508374"/>
            <a:ext cx="5789760" cy="3536591"/>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err="1" smtClean="0"/>
              <a:t>Opportunities</a:t>
            </a:r>
            <a:endParaRPr lang="tr-TR" dirty="0"/>
          </a:p>
        </p:txBody>
      </p:sp>
      <p:sp>
        <p:nvSpPr>
          <p:cNvPr id="4" name="İçerik Yer Tutucusu 3"/>
          <p:cNvSpPr>
            <a:spLocks noGrp="1"/>
          </p:cNvSpPr>
          <p:nvPr>
            <p:ph idx="1"/>
          </p:nvPr>
        </p:nvSpPr>
        <p:spPr/>
        <p:txBody>
          <a:bodyPr rtlCol="0">
            <a:normAutofit fontScale="92500" lnSpcReduction="20000"/>
          </a:bodyPr>
          <a:lstStyle/>
          <a:p>
            <a:r>
              <a:rPr lang="tr-TR" dirty="0" err="1" smtClean="0"/>
              <a:t>Splenor</a:t>
            </a:r>
            <a:r>
              <a:rPr lang="tr-TR" dirty="0" smtClean="0"/>
              <a:t> </a:t>
            </a:r>
            <a:r>
              <a:rPr lang="en-US" dirty="0" smtClean="0"/>
              <a:t>products will be priced at the high end to reflect the quality and exclusiveness associated with the brand. The company will use </a:t>
            </a:r>
            <a:r>
              <a:rPr lang="en-US" dirty="0" err="1" smtClean="0"/>
              <a:t>highend</a:t>
            </a:r>
            <a:r>
              <a:rPr lang="en-US" dirty="0" smtClean="0"/>
              <a:t> materials such as cashmere, a wool blend, and high gauge denim. When a mark up is placed on </a:t>
            </a:r>
            <a:r>
              <a:rPr lang="tr-TR" dirty="0" err="1" smtClean="0"/>
              <a:t>Splenor</a:t>
            </a:r>
            <a:r>
              <a:rPr lang="tr-TR" dirty="0" smtClean="0"/>
              <a:t> </a:t>
            </a:r>
            <a:r>
              <a:rPr lang="en-US" dirty="0" smtClean="0"/>
              <a:t>products, customers are willing to pay the premium because of the perceived value and quality guarantee that comes with all products. </a:t>
            </a:r>
            <a:r>
              <a:rPr lang="tr-TR" dirty="0" err="1" smtClean="0"/>
              <a:t>Splenor</a:t>
            </a:r>
            <a:r>
              <a:rPr lang="tr-TR" dirty="0" smtClean="0"/>
              <a:t> </a:t>
            </a:r>
            <a:r>
              <a:rPr lang="en-US" dirty="0" smtClean="0"/>
              <a:t>line is targeted at males between the ages of 20 and 40</a:t>
            </a:r>
            <a:r>
              <a:rPr lang="en-US" dirty="0" smtClean="0"/>
              <a:t>.</a:t>
            </a:r>
            <a:endParaRPr lang="tr-TR" dirty="0" smtClean="0"/>
          </a:p>
          <a:p>
            <a:r>
              <a:rPr lang="en-US" dirty="0" smtClean="0"/>
              <a:t> </a:t>
            </a:r>
            <a:r>
              <a:rPr lang="en-US" dirty="0" smtClean="0"/>
              <a:t>Competitive Edge In a market where consumers are barraged by advertising and marketing campaigns delivering an onslaught of lifestyle and fashion messages, a brand name is a powerful weapon. Brands have become an increasingly significant factor in apparel and footwear. Many consumers have less time to shop an are spending their disposable income more carefully. Established brand names, with their quality image, make the shopping experience easier and faster for many consumers. For manufacturers, brands build consumer loyalty, which translates into repeat business.</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idx="1"/>
          </p:nvPr>
        </p:nvSpPr>
        <p:spPr/>
        <p:txBody>
          <a:bodyPr rtlCol="0"/>
          <a:lstStyle/>
          <a:p>
            <a:pPr rtl="0">
              <a:buNone/>
            </a:pPr>
            <a:endParaRPr lang="tr-TR" dirty="0"/>
          </a:p>
          <a:p>
            <a:pPr rtl="0"/>
            <a:endParaRPr lang="tr-TR" dirty="0"/>
          </a:p>
        </p:txBody>
      </p:sp>
      <p:pic>
        <p:nvPicPr>
          <p:cNvPr id="5" name="4 Resim" descr="9f0e4381169444d5ae706a02a2fac85b.png"/>
          <p:cNvPicPr>
            <a:picLocks noChangeAspect="1"/>
          </p:cNvPicPr>
          <p:nvPr/>
        </p:nvPicPr>
        <p:blipFill>
          <a:blip r:embed="rId3"/>
          <a:stretch>
            <a:fillRect/>
          </a:stretch>
        </p:blipFill>
        <p:spPr>
          <a:xfrm>
            <a:off x="2753710" y="1496549"/>
            <a:ext cx="5962031" cy="3447138"/>
          </a:xfrm>
          <a:prstGeom prst="rect">
            <a:avLst/>
          </a:prstGeom>
        </p:spPr>
      </p:pic>
    </p:spTree>
    <p:extLst>
      <p:ext uri="{BB962C8B-B14F-4D97-AF65-F5344CB8AC3E}">
        <p14:creationId xmlns="" xmlns:p14="http://schemas.microsoft.com/office/powerpoint/2010/main" val="93470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r>
              <a:rPr lang="tr-TR" dirty="0" err="1" smtClean="0"/>
              <a:t>Competition</a:t>
            </a:r>
            <a:r>
              <a:rPr lang="tr-TR" dirty="0" smtClean="0"/>
              <a:t> </a:t>
            </a:r>
            <a:r>
              <a:rPr lang="tr-TR" dirty="0" err="1" smtClean="0"/>
              <a:t>and</a:t>
            </a:r>
            <a:r>
              <a:rPr lang="tr-TR" dirty="0" smtClean="0"/>
              <a:t> </a:t>
            </a:r>
            <a:r>
              <a:rPr lang="tr-TR" dirty="0" err="1" smtClean="0"/>
              <a:t>Buying</a:t>
            </a:r>
            <a:r>
              <a:rPr lang="tr-TR" dirty="0" smtClean="0"/>
              <a:t> </a:t>
            </a:r>
            <a:r>
              <a:rPr lang="tr-TR" dirty="0" err="1" smtClean="0"/>
              <a:t>Patterns</a:t>
            </a:r>
            <a:endParaRPr lang="tr-TR" dirty="0"/>
          </a:p>
        </p:txBody>
      </p:sp>
      <p:sp>
        <p:nvSpPr>
          <p:cNvPr id="5" name="İçerik Yer Tutucusu 4"/>
          <p:cNvSpPr>
            <a:spLocks noGrp="1"/>
          </p:cNvSpPr>
          <p:nvPr>
            <p:ph idx="1"/>
          </p:nvPr>
        </p:nvSpPr>
        <p:spPr/>
        <p:txBody>
          <a:bodyPr rtlCol="0"/>
          <a:lstStyle/>
          <a:p>
            <a:r>
              <a:rPr lang="en-US" dirty="0" smtClean="0"/>
              <a:t>Although the apparel industry is mature and slow growing, it exists in a dynamic and competitive environment. In order to improve profitability, many companies are restructuring to create leaner organizations and adopt new technologies. Consolidation has been prevalent in this industry in the past few years, as larger companies gain leverage in market position and cost cutting. In the apparel industry, companies can operate as retailers or manufacturers (wholesalers) or both</a:t>
            </a:r>
            <a:r>
              <a:rPr lang="tr-TR" dirty="0" smtClean="0"/>
              <a:t>.</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f03417222">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Office_17078654_TF03417222" id="{836AA10D-F3C6-493E-BFFF-007E74B517E1}" vid="{DE5587DC-8CA5-44D6-92F7-7286D8E1C9BC}"/>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tf03417222</Template>
  <TotalTime>161</TotalTime>
  <Words>821</Words>
  <Application>Microsoft Office PowerPoint</Application>
  <PresentationFormat>Özel</PresentationFormat>
  <Paragraphs>58</Paragraphs>
  <Slides>15</Slides>
  <Notes>12</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tf03417222</vt:lpstr>
      <vt:lpstr>Splenor</vt:lpstr>
      <vt:lpstr>Busıness Concept</vt:lpstr>
      <vt:lpstr>Our Strategy</vt:lpstr>
      <vt:lpstr>The mission of the company is to provide a new look for consumers, based on style and quality.</vt:lpstr>
      <vt:lpstr>Market Segmentation</vt:lpstr>
      <vt:lpstr>Slayt 6</vt:lpstr>
      <vt:lpstr>Opportunities</vt:lpstr>
      <vt:lpstr>Slayt 8</vt:lpstr>
      <vt:lpstr>Competition and Buying Patterns</vt:lpstr>
      <vt:lpstr>Targets</vt:lpstr>
      <vt:lpstr>Our Team</vt:lpstr>
      <vt:lpstr>Slayt 12</vt:lpstr>
      <vt:lpstr>Financial Plan</vt:lpstr>
      <vt:lpstr>Projected profit and loss</vt:lpstr>
      <vt:lpstr>Shareholders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Splenor</dc:title>
  <dc:creator>kutuphane3</dc:creator>
  <cp:lastModifiedBy>KUTUPHANE13</cp:lastModifiedBy>
  <cp:revision>17</cp:revision>
  <cp:lastPrinted>2012-08-15T21:38:02Z</cp:lastPrinted>
  <dcterms:created xsi:type="dcterms:W3CDTF">2020-01-04T13:15:39Z</dcterms:created>
  <dcterms:modified xsi:type="dcterms:W3CDTF">2020-01-05T09:16:48Z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