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ökay Oltay" userId="25baed3474d855c7" providerId="LiveId" clId="{2CD366C3-D73E-4AE4-B568-9AAD3E389A15}"/>
    <pc:docChg chg="custSel addSld modSld">
      <pc:chgData name="Gökay Oltay" userId="25baed3474d855c7" providerId="LiveId" clId="{2CD366C3-D73E-4AE4-B568-9AAD3E389A15}" dt="2020-11-25T13:24:01.950" v="2607" actId="21"/>
      <pc:docMkLst>
        <pc:docMk/>
      </pc:docMkLst>
      <pc:sldChg chg="addSp modSp new mod setBg">
        <pc:chgData name="Gökay Oltay" userId="25baed3474d855c7" providerId="LiveId" clId="{2CD366C3-D73E-4AE4-B568-9AAD3E389A15}" dt="2020-11-24T19:58:29.923" v="561" actId="2711"/>
        <pc:sldMkLst>
          <pc:docMk/>
          <pc:sldMk cId="790095710" sldId="262"/>
        </pc:sldMkLst>
        <pc:spChg chg="mod">
          <ac:chgData name="Gökay Oltay" userId="25baed3474d855c7" providerId="LiveId" clId="{2CD366C3-D73E-4AE4-B568-9AAD3E389A15}" dt="2020-11-24T19:58:20.982" v="560" actId="2711"/>
          <ac:spMkLst>
            <pc:docMk/>
            <pc:sldMk cId="790095710" sldId="262"/>
            <ac:spMk id="2" creationId="{2D2D9610-8ED2-4F4E-BD3A-B6A8BEBCCF78}"/>
          </ac:spMkLst>
        </pc:spChg>
        <pc:spChg chg="mod">
          <ac:chgData name="Gökay Oltay" userId="25baed3474d855c7" providerId="LiveId" clId="{2CD366C3-D73E-4AE4-B568-9AAD3E389A15}" dt="2020-11-24T19:58:29.923" v="561" actId="2711"/>
          <ac:spMkLst>
            <pc:docMk/>
            <pc:sldMk cId="790095710" sldId="262"/>
            <ac:spMk id="3" creationId="{5B577C04-B292-495C-AF86-9895F90F6310}"/>
          </ac:spMkLst>
        </pc:spChg>
        <pc:picChg chg="add mod">
          <ac:chgData name="Gökay Oltay" userId="25baed3474d855c7" providerId="LiveId" clId="{2CD366C3-D73E-4AE4-B568-9AAD3E389A15}" dt="2020-11-24T19:57:14.830" v="551" actId="14100"/>
          <ac:picMkLst>
            <pc:docMk/>
            <pc:sldMk cId="790095710" sldId="262"/>
            <ac:picMk id="4" creationId="{E8056809-9D75-4CE0-8ACB-7F933914C192}"/>
          </ac:picMkLst>
        </pc:picChg>
        <pc:picChg chg="add mod">
          <ac:chgData name="Gökay Oltay" userId="25baed3474d855c7" providerId="LiveId" clId="{2CD366C3-D73E-4AE4-B568-9AAD3E389A15}" dt="2020-11-24T19:57:34.139" v="554" actId="14100"/>
          <ac:picMkLst>
            <pc:docMk/>
            <pc:sldMk cId="790095710" sldId="262"/>
            <ac:picMk id="5" creationId="{CCAF2CEB-0AFB-4841-9CD6-8D073C2195F1}"/>
          </ac:picMkLst>
        </pc:picChg>
        <pc:picChg chg="add mod">
          <ac:chgData name="Gökay Oltay" userId="25baed3474d855c7" providerId="LiveId" clId="{2CD366C3-D73E-4AE4-B568-9AAD3E389A15}" dt="2020-11-24T19:58:13.871" v="559" actId="14100"/>
          <ac:picMkLst>
            <pc:docMk/>
            <pc:sldMk cId="790095710" sldId="262"/>
            <ac:picMk id="6" creationId="{572239CA-7B50-4C87-9819-0EE92EBD1102}"/>
          </ac:picMkLst>
        </pc:picChg>
      </pc:sldChg>
      <pc:sldChg chg="addSp modSp new mod setBg">
        <pc:chgData name="Gökay Oltay" userId="25baed3474d855c7" providerId="LiveId" clId="{2CD366C3-D73E-4AE4-B568-9AAD3E389A15}" dt="2020-11-25T12:11:48.141" v="977" actId="14100"/>
        <pc:sldMkLst>
          <pc:docMk/>
          <pc:sldMk cId="3988311185" sldId="263"/>
        </pc:sldMkLst>
        <pc:spChg chg="mod">
          <ac:chgData name="Gökay Oltay" userId="25baed3474d855c7" providerId="LiveId" clId="{2CD366C3-D73E-4AE4-B568-9AAD3E389A15}" dt="2020-11-25T12:11:36.795" v="975" actId="2711"/>
          <ac:spMkLst>
            <pc:docMk/>
            <pc:sldMk cId="3988311185" sldId="263"/>
            <ac:spMk id="2" creationId="{EBB33F8A-AFB8-4D85-B8EB-10F57F5D3F14}"/>
          </ac:spMkLst>
        </pc:spChg>
        <pc:spChg chg="mod">
          <ac:chgData name="Gökay Oltay" userId="25baed3474d855c7" providerId="LiveId" clId="{2CD366C3-D73E-4AE4-B568-9AAD3E389A15}" dt="2020-11-25T12:11:42.775" v="976" actId="2711"/>
          <ac:spMkLst>
            <pc:docMk/>
            <pc:sldMk cId="3988311185" sldId="263"/>
            <ac:spMk id="3" creationId="{2C2D94B2-5254-4F61-ACDC-F4805EFA871E}"/>
          </ac:spMkLst>
        </pc:spChg>
        <pc:picChg chg="add mod">
          <ac:chgData name="Gökay Oltay" userId="25baed3474d855c7" providerId="LiveId" clId="{2CD366C3-D73E-4AE4-B568-9AAD3E389A15}" dt="2020-11-25T12:08:58.029" v="930" actId="14100"/>
          <ac:picMkLst>
            <pc:docMk/>
            <pc:sldMk cId="3988311185" sldId="263"/>
            <ac:picMk id="4" creationId="{83B6E360-B9ED-49D3-BED7-6DB771351CDA}"/>
          </ac:picMkLst>
        </pc:picChg>
        <pc:picChg chg="add mod">
          <ac:chgData name="Gökay Oltay" userId="25baed3474d855c7" providerId="LiveId" clId="{2CD366C3-D73E-4AE4-B568-9AAD3E389A15}" dt="2020-11-25T12:11:48.141" v="977" actId="14100"/>
          <ac:picMkLst>
            <pc:docMk/>
            <pc:sldMk cId="3988311185" sldId="263"/>
            <ac:picMk id="5" creationId="{70C30546-58C2-45DB-8C16-5BEE8F4AC1E9}"/>
          </ac:picMkLst>
        </pc:picChg>
      </pc:sldChg>
      <pc:sldChg chg="addSp modSp new mod setBg">
        <pc:chgData name="Gökay Oltay" userId="25baed3474d855c7" providerId="LiveId" clId="{2CD366C3-D73E-4AE4-B568-9AAD3E389A15}" dt="2020-11-25T12:21:05.016" v="1386" actId="1076"/>
        <pc:sldMkLst>
          <pc:docMk/>
          <pc:sldMk cId="3653833568" sldId="264"/>
        </pc:sldMkLst>
        <pc:spChg chg="mod">
          <ac:chgData name="Gökay Oltay" userId="25baed3474d855c7" providerId="LiveId" clId="{2CD366C3-D73E-4AE4-B568-9AAD3E389A15}" dt="2020-11-25T12:11:55.629" v="978" actId="2711"/>
          <ac:spMkLst>
            <pc:docMk/>
            <pc:sldMk cId="3653833568" sldId="264"/>
            <ac:spMk id="2" creationId="{E180444A-E1B7-4C4A-87AE-2175ABE51FD5}"/>
          </ac:spMkLst>
        </pc:spChg>
        <pc:spChg chg="mod">
          <ac:chgData name="Gökay Oltay" userId="25baed3474d855c7" providerId="LiveId" clId="{2CD366C3-D73E-4AE4-B568-9AAD3E389A15}" dt="2020-11-25T12:20:40.364" v="1384" actId="20577"/>
          <ac:spMkLst>
            <pc:docMk/>
            <pc:sldMk cId="3653833568" sldId="264"/>
            <ac:spMk id="3" creationId="{3240F56E-6206-48A1-AB68-0576BFBA2836}"/>
          </ac:spMkLst>
        </pc:spChg>
        <pc:picChg chg="add mod">
          <ac:chgData name="Gökay Oltay" userId="25baed3474d855c7" providerId="LiveId" clId="{2CD366C3-D73E-4AE4-B568-9AAD3E389A15}" dt="2020-11-25T12:19:38.073" v="1357" actId="1076"/>
          <ac:picMkLst>
            <pc:docMk/>
            <pc:sldMk cId="3653833568" sldId="264"/>
            <ac:picMk id="4" creationId="{54D6CA71-08FA-4B0B-9F06-064ECF5E7AB0}"/>
          </ac:picMkLst>
        </pc:picChg>
        <pc:picChg chg="add mod">
          <ac:chgData name="Gökay Oltay" userId="25baed3474d855c7" providerId="LiveId" clId="{2CD366C3-D73E-4AE4-B568-9AAD3E389A15}" dt="2020-11-25T12:21:05.016" v="1386" actId="1076"/>
          <ac:picMkLst>
            <pc:docMk/>
            <pc:sldMk cId="3653833568" sldId="264"/>
            <ac:picMk id="5" creationId="{D44F6183-799C-40ED-9CED-42CF89EFA476}"/>
          </ac:picMkLst>
        </pc:picChg>
      </pc:sldChg>
      <pc:sldChg chg="addSp modSp new mod setBg">
        <pc:chgData name="Gökay Oltay" userId="25baed3474d855c7" providerId="LiveId" clId="{2CD366C3-D73E-4AE4-B568-9AAD3E389A15}" dt="2020-11-25T12:28:24.612" v="1691" actId="1076"/>
        <pc:sldMkLst>
          <pc:docMk/>
          <pc:sldMk cId="3367246484" sldId="265"/>
        </pc:sldMkLst>
        <pc:spChg chg="mod">
          <ac:chgData name="Gökay Oltay" userId="25baed3474d855c7" providerId="LiveId" clId="{2CD366C3-D73E-4AE4-B568-9AAD3E389A15}" dt="2020-11-25T12:27:26.311" v="1685" actId="2711"/>
          <ac:spMkLst>
            <pc:docMk/>
            <pc:sldMk cId="3367246484" sldId="265"/>
            <ac:spMk id="2" creationId="{77875640-B713-410C-8AE0-BD4F58296F16}"/>
          </ac:spMkLst>
        </pc:spChg>
        <pc:spChg chg="mod">
          <ac:chgData name="Gökay Oltay" userId="25baed3474d855c7" providerId="LiveId" clId="{2CD366C3-D73E-4AE4-B568-9AAD3E389A15}" dt="2020-11-25T12:27:30.998" v="1686" actId="2711"/>
          <ac:spMkLst>
            <pc:docMk/>
            <pc:sldMk cId="3367246484" sldId="265"/>
            <ac:spMk id="3" creationId="{E9380CE8-96D1-46D3-890A-7747E7DF78FE}"/>
          </ac:spMkLst>
        </pc:spChg>
        <pc:picChg chg="add mod">
          <ac:chgData name="Gökay Oltay" userId="25baed3474d855c7" providerId="LiveId" clId="{2CD366C3-D73E-4AE4-B568-9AAD3E389A15}" dt="2020-11-25T12:27:58.763" v="1689" actId="14100"/>
          <ac:picMkLst>
            <pc:docMk/>
            <pc:sldMk cId="3367246484" sldId="265"/>
            <ac:picMk id="4" creationId="{D9CAC987-B445-4CA0-8E1B-0ED968B7169D}"/>
          </ac:picMkLst>
        </pc:picChg>
        <pc:picChg chg="add mod">
          <ac:chgData name="Gökay Oltay" userId="25baed3474d855c7" providerId="LiveId" clId="{2CD366C3-D73E-4AE4-B568-9AAD3E389A15}" dt="2020-11-25T12:28:24.612" v="1691" actId="1076"/>
          <ac:picMkLst>
            <pc:docMk/>
            <pc:sldMk cId="3367246484" sldId="265"/>
            <ac:picMk id="5" creationId="{8497819D-984B-4850-BF26-9CB1E4258971}"/>
          </ac:picMkLst>
        </pc:picChg>
      </pc:sldChg>
      <pc:sldChg chg="addSp delSp modSp new mod setBg">
        <pc:chgData name="Gökay Oltay" userId="25baed3474d855c7" providerId="LiveId" clId="{2CD366C3-D73E-4AE4-B568-9AAD3E389A15}" dt="2020-11-25T13:20:59.671" v="2546" actId="14100"/>
        <pc:sldMkLst>
          <pc:docMk/>
          <pc:sldMk cId="37351304" sldId="266"/>
        </pc:sldMkLst>
        <pc:spChg chg="mod">
          <ac:chgData name="Gökay Oltay" userId="25baed3474d855c7" providerId="LiveId" clId="{2CD366C3-D73E-4AE4-B568-9AAD3E389A15}" dt="2020-11-25T13:17:02.672" v="2542" actId="2711"/>
          <ac:spMkLst>
            <pc:docMk/>
            <pc:sldMk cId="37351304" sldId="266"/>
            <ac:spMk id="2" creationId="{F1749145-F9D9-4C40-BB31-A271BB03A8CA}"/>
          </ac:spMkLst>
        </pc:spChg>
        <pc:spChg chg="del">
          <ac:chgData name="Gökay Oltay" userId="25baed3474d855c7" providerId="LiveId" clId="{2CD366C3-D73E-4AE4-B568-9AAD3E389A15}" dt="2020-11-25T12:30:11.809" v="1721" actId="3680"/>
          <ac:spMkLst>
            <pc:docMk/>
            <pc:sldMk cId="37351304" sldId="266"/>
            <ac:spMk id="3" creationId="{BA65C5BE-C245-4822-9ACA-B881A0EE8947}"/>
          </ac:spMkLst>
        </pc:spChg>
        <pc:spChg chg="add del mod">
          <ac:chgData name="Gökay Oltay" userId="25baed3474d855c7" providerId="LiveId" clId="{2CD366C3-D73E-4AE4-B568-9AAD3E389A15}" dt="2020-11-25T12:31:47.177" v="1735" actId="1032"/>
          <ac:spMkLst>
            <pc:docMk/>
            <pc:sldMk cId="37351304" sldId="266"/>
            <ac:spMk id="6" creationId="{2C771D52-5CF5-4F26-A688-182D038379F7}"/>
          </ac:spMkLst>
        </pc:spChg>
        <pc:graphicFrameChg chg="add del mod ord modGraphic">
          <ac:chgData name="Gökay Oltay" userId="25baed3474d855c7" providerId="LiveId" clId="{2CD366C3-D73E-4AE4-B568-9AAD3E389A15}" dt="2020-11-25T12:31:23.487" v="1734" actId="21"/>
          <ac:graphicFrameMkLst>
            <pc:docMk/>
            <pc:sldMk cId="37351304" sldId="266"/>
            <ac:graphicFrameMk id="4" creationId="{18CEA497-A8CD-4E90-93F8-8DF48BF876D1}"/>
          </ac:graphicFrameMkLst>
        </pc:graphicFrameChg>
        <pc:graphicFrameChg chg="add mod modGraphic">
          <ac:chgData name="Gökay Oltay" userId="25baed3474d855c7" providerId="LiveId" clId="{2CD366C3-D73E-4AE4-B568-9AAD3E389A15}" dt="2020-11-25T13:16:50.869" v="2541" actId="20577"/>
          <ac:graphicFrameMkLst>
            <pc:docMk/>
            <pc:sldMk cId="37351304" sldId="266"/>
            <ac:graphicFrameMk id="7" creationId="{FFACED42-28F0-4275-A19A-D3FDB741F133}"/>
          </ac:graphicFrameMkLst>
        </pc:graphicFrameChg>
        <pc:picChg chg="add mod">
          <ac:chgData name="Gökay Oltay" userId="25baed3474d855c7" providerId="LiveId" clId="{2CD366C3-D73E-4AE4-B568-9AAD3E389A15}" dt="2020-11-25T13:20:59.671" v="2546" actId="14100"/>
          <ac:picMkLst>
            <pc:docMk/>
            <pc:sldMk cId="37351304" sldId="266"/>
            <ac:picMk id="8" creationId="{4B8B5D33-A69D-4C2B-BD9A-0088DADF17BA}"/>
          </ac:picMkLst>
        </pc:picChg>
      </pc:sldChg>
      <pc:sldChg chg="addSp delSp modSp new mod setBg modClrScheme chgLayout">
        <pc:chgData name="Gökay Oltay" userId="25baed3474d855c7" providerId="LiveId" clId="{2CD366C3-D73E-4AE4-B568-9AAD3E389A15}" dt="2020-11-25T13:24:01.950" v="2607" actId="21"/>
        <pc:sldMkLst>
          <pc:docMk/>
          <pc:sldMk cId="1635469491" sldId="267"/>
        </pc:sldMkLst>
        <pc:spChg chg="del mod ord">
          <ac:chgData name="Gökay Oltay" userId="25baed3474d855c7" providerId="LiveId" clId="{2CD366C3-D73E-4AE4-B568-9AAD3E389A15}" dt="2020-11-25T13:21:36.910" v="2552" actId="700"/>
          <ac:spMkLst>
            <pc:docMk/>
            <pc:sldMk cId="1635469491" sldId="267"/>
            <ac:spMk id="2" creationId="{21F45854-294A-44BB-9F62-7EC3C9B38C31}"/>
          </ac:spMkLst>
        </pc:spChg>
        <pc:spChg chg="del">
          <ac:chgData name="Gökay Oltay" userId="25baed3474d855c7" providerId="LiveId" clId="{2CD366C3-D73E-4AE4-B568-9AAD3E389A15}" dt="2020-11-25T13:21:36.910" v="2552" actId="700"/>
          <ac:spMkLst>
            <pc:docMk/>
            <pc:sldMk cId="1635469491" sldId="267"/>
            <ac:spMk id="3" creationId="{FF53F338-6EF3-43D7-A759-8DC231A58C88}"/>
          </ac:spMkLst>
        </pc:spChg>
        <pc:spChg chg="add mod ord">
          <ac:chgData name="Gökay Oltay" userId="25baed3474d855c7" providerId="LiveId" clId="{2CD366C3-D73E-4AE4-B568-9AAD3E389A15}" dt="2020-11-25T13:23:05.446" v="2602" actId="1076"/>
          <ac:spMkLst>
            <pc:docMk/>
            <pc:sldMk cId="1635469491" sldId="267"/>
            <ac:spMk id="4" creationId="{E6402005-D492-4555-A15F-7E7077C790AD}"/>
          </ac:spMkLst>
        </pc:spChg>
        <pc:picChg chg="add mod">
          <ac:chgData name="Gökay Oltay" userId="25baed3474d855c7" providerId="LiveId" clId="{2CD366C3-D73E-4AE4-B568-9AAD3E389A15}" dt="2020-11-25T13:23:14.398" v="2603" actId="1076"/>
          <ac:picMkLst>
            <pc:docMk/>
            <pc:sldMk cId="1635469491" sldId="267"/>
            <ac:picMk id="5" creationId="{CC52D047-7A77-43F7-9583-49D13AC06B10}"/>
          </ac:picMkLst>
        </pc:picChg>
        <pc:picChg chg="add del mod">
          <ac:chgData name="Gökay Oltay" userId="25baed3474d855c7" providerId="LiveId" clId="{2CD366C3-D73E-4AE4-B568-9AAD3E389A15}" dt="2020-11-25T13:24:01.950" v="2607" actId="21"/>
          <ac:picMkLst>
            <pc:docMk/>
            <pc:sldMk cId="1635469491" sldId="267"/>
            <ac:picMk id="6" creationId="{B28B49C6-0323-483F-B557-D7F21573531E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5E5408-7A6C-4EE0-BAE7-E30D48EBF6D7}" type="doc">
      <dgm:prSet loTypeId="urn:microsoft.com/office/officeart/2005/8/layout/hLis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3799A8-3385-4F28-8778-ED29D80F8879}">
      <dgm:prSet phldrT="[Metin]"/>
      <dgm:spPr/>
      <dgm:t>
        <a:bodyPr/>
        <a:lstStyle/>
        <a:p>
          <a:r>
            <a:rPr lang="tr-TR" dirty="0" err="1"/>
            <a:t>Our</a:t>
          </a:r>
          <a:r>
            <a:rPr lang="tr-TR" dirty="0"/>
            <a:t> </a:t>
          </a:r>
          <a:r>
            <a:rPr lang="tr-TR" dirty="0" err="1"/>
            <a:t>Staffs</a:t>
          </a:r>
          <a:endParaRPr lang="tr-TR" dirty="0"/>
        </a:p>
      </dgm:t>
    </dgm:pt>
    <dgm:pt modelId="{98F13C76-1F8B-49A7-B447-BA58303FFCBD}" type="parTrans" cxnId="{E2BAE0EE-3AC3-4BC7-B59C-E79ED7C162DE}">
      <dgm:prSet/>
      <dgm:spPr/>
      <dgm:t>
        <a:bodyPr/>
        <a:lstStyle/>
        <a:p>
          <a:endParaRPr lang="en-US"/>
        </a:p>
      </dgm:t>
    </dgm:pt>
    <dgm:pt modelId="{C065771B-D99A-4806-9011-6553FC0B0E17}" type="sibTrans" cxnId="{E2BAE0EE-3AC3-4BC7-B59C-E79ED7C162DE}">
      <dgm:prSet/>
      <dgm:spPr/>
      <dgm:t>
        <a:bodyPr/>
        <a:lstStyle/>
        <a:p>
          <a:endParaRPr lang="en-US"/>
        </a:p>
      </dgm:t>
    </dgm:pt>
    <dgm:pt modelId="{F787E59E-09B2-48FB-A38C-D0F3B423B8A3}">
      <dgm:prSet phldrT="[Metin]" custT="1"/>
      <dgm:spPr/>
      <dgm:t>
        <a:bodyPr/>
        <a:lstStyle/>
        <a:p>
          <a:pPr algn="l"/>
          <a:endParaRPr lang="tr-TR" sz="1800" dirty="0"/>
        </a:p>
        <a:p>
          <a:pPr algn="ctr"/>
          <a:endParaRPr lang="tr-TR" sz="2400" dirty="0"/>
        </a:p>
        <a:p>
          <a:pPr algn="ctr"/>
          <a:r>
            <a:rPr lang="tr-TR" sz="2400" dirty="0"/>
            <a:t>Office </a:t>
          </a:r>
          <a:r>
            <a:rPr lang="tr-TR" sz="2400" dirty="0" err="1"/>
            <a:t>Staffs</a:t>
          </a:r>
          <a:r>
            <a:rPr lang="tr-TR" sz="2400" dirty="0"/>
            <a:t>:</a:t>
          </a:r>
        </a:p>
        <a:p>
          <a:pPr algn="l"/>
          <a:r>
            <a:rPr lang="tr-TR" sz="1800" dirty="0" err="1"/>
            <a:t>Manager:We</a:t>
          </a:r>
          <a:r>
            <a:rPr lang="tr-TR" sz="1800" dirty="0"/>
            <a:t> </a:t>
          </a:r>
          <a:r>
            <a:rPr lang="tr-TR" sz="1800" dirty="0" err="1"/>
            <a:t>have</a:t>
          </a:r>
          <a:r>
            <a:rPr lang="tr-TR" sz="1800" dirty="0"/>
            <a:t> a </a:t>
          </a:r>
          <a:r>
            <a:rPr lang="tr-TR" sz="1800" dirty="0" err="1"/>
            <a:t>manager</a:t>
          </a:r>
          <a:r>
            <a:rPr lang="tr-TR" sz="1800" dirty="0"/>
            <a:t> </a:t>
          </a:r>
          <a:r>
            <a:rPr lang="tr-TR" sz="1800" dirty="0" err="1"/>
            <a:t>to</a:t>
          </a:r>
          <a:r>
            <a:rPr lang="tr-TR" sz="1800" dirty="0"/>
            <a:t> </a:t>
          </a:r>
          <a:r>
            <a:rPr lang="tr-TR" sz="1800" dirty="0" err="1"/>
            <a:t>manage</a:t>
          </a:r>
          <a:r>
            <a:rPr lang="tr-TR" sz="1800" dirty="0"/>
            <a:t> </a:t>
          </a:r>
          <a:r>
            <a:rPr lang="tr-TR" sz="1800" dirty="0" err="1"/>
            <a:t>the</a:t>
          </a:r>
          <a:r>
            <a:rPr lang="tr-TR" sz="1800" dirty="0"/>
            <a:t> </a:t>
          </a:r>
          <a:r>
            <a:rPr lang="tr-TR" sz="1800" dirty="0" err="1"/>
            <a:t>business</a:t>
          </a:r>
          <a:r>
            <a:rPr lang="tr-TR" sz="1800" dirty="0"/>
            <a:t>.</a:t>
          </a:r>
        </a:p>
        <a:p>
          <a:pPr algn="l"/>
          <a:r>
            <a:rPr lang="tr-TR" sz="1800" dirty="0" err="1"/>
            <a:t>Co-Managers:We</a:t>
          </a:r>
          <a:r>
            <a:rPr lang="tr-TR" sz="1800" dirty="0"/>
            <a:t> </a:t>
          </a:r>
          <a:r>
            <a:rPr lang="tr-TR" sz="1800" dirty="0" err="1"/>
            <a:t>have</a:t>
          </a:r>
          <a:r>
            <a:rPr lang="tr-TR" sz="1800" dirty="0"/>
            <a:t> 2 </a:t>
          </a:r>
          <a:r>
            <a:rPr lang="tr-TR" sz="1800" dirty="0" err="1"/>
            <a:t>co-managers</a:t>
          </a:r>
          <a:r>
            <a:rPr lang="tr-TR" sz="1800" dirty="0"/>
            <a:t> </a:t>
          </a:r>
          <a:r>
            <a:rPr lang="tr-TR" sz="1800" dirty="0" err="1"/>
            <a:t>to</a:t>
          </a:r>
          <a:r>
            <a:rPr lang="tr-TR" sz="1800" dirty="0"/>
            <a:t> </a:t>
          </a:r>
          <a:r>
            <a:rPr lang="tr-TR" sz="1800" dirty="0" err="1"/>
            <a:t>help</a:t>
          </a:r>
          <a:r>
            <a:rPr lang="tr-TR" sz="1800" dirty="0"/>
            <a:t> </a:t>
          </a:r>
          <a:r>
            <a:rPr lang="tr-TR" sz="1800" dirty="0" err="1"/>
            <a:t>our</a:t>
          </a:r>
          <a:r>
            <a:rPr lang="tr-TR" sz="1800" dirty="0"/>
            <a:t> main </a:t>
          </a:r>
          <a:r>
            <a:rPr lang="tr-TR" sz="1800" dirty="0" err="1"/>
            <a:t>manager</a:t>
          </a:r>
          <a:r>
            <a:rPr lang="tr-TR" sz="1800" dirty="0"/>
            <a:t>.</a:t>
          </a:r>
        </a:p>
        <a:p>
          <a:pPr algn="l"/>
          <a:r>
            <a:rPr lang="tr-TR" sz="1800" dirty="0" err="1"/>
            <a:t>Consultant:In</a:t>
          </a:r>
          <a:r>
            <a:rPr lang="tr-TR" sz="1800" dirty="0"/>
            <a:t> </a:t>
          </a:r>
          <a:r>
            <a:rPr lang="tr-TR" sz="1800" dirty="0" err="1"/>
            <a:t>critic</a:t>
          </a:r>
          <a:r>
            <a:rPr lang="tr-TR" sz="1800" dirty="0"/>
            <a:t> </a:t>
          </a:r>
          <a:r>
            <a:rPr lang="tr-TR" sz="1800" dirty="0" err="1"/>
            <a:t>moments</a:t>
          </a:r>
          <a:r>
            <a:rPr lang="tr-TR" sz="1800" dirty="0"/>
            <a:t>, </a:t>
          </a:r>
          <a:r>
            <a:rPr lang="tr-TR" sz="1800" dirty="0" err="1"/>
            <a:t>we</a:t>
          </a:r>
          <a:r>
            <a:rPr lang="tr-TR" sz="1800" dirty="0"/>
            <a:t> </a:t>
          </a:r>
          <a:r>
            <a:rPr lang="tr-TR" sz="1800" dirty="0" err="1"/>
            <a:t>consult</a:t>
          </a:r>
          <a:r>
            <a:rPr lang="tr-TR" sz="1800" dirty="0"/>
            <a:t> </a:t>
          </a:r>
          <a:r>
            <a:rPr lang="tr-TR" sz="1800" dirty="0" err="1"/>
            <a:t>with</a:t>
          </a:r>
          <a:r>
            <a:rPr lang="tr-TR" sz="1800" dirty="0"/>
            <a:t> </a:t>
          </a:r>
          <a:r>
            <a:rPr lang="tr-TR" sz="1800" dirty="0" err="1"/>
            <a:t>our</a:t>
          </a:r>
          <a:r>
            <a:rPr lang="tr-TR" sz="1800" dirty="0"/>
            <a:t> </a:t>
          </a:r>
          <a:r>
            <a:rPr lang="tr-TR" sz="1800" dirty="0" err="1"/>
            <a:t>consultant</a:t>
          </a:r>
          <a:r>
            <a:rPr lang="tr-TR" sz="1800" dirty="0"/>
            <a:t>.</a:t>
          </a:r>
        </a:p>
        <a:p>
          <a:pPr algn="l"/>
          <a:r>
            <a:rPr lang="tr-TR" sz="1800" dirty="0" err="1"/>
            <a:t>Cleaning</a:t>
          </a:r>
          <a:r>
            <a:rPr lang="tr-TR" sz="1800" dirty="0"/>
            <a:t> </a:t>
          </a:r>
          <a:r>
            <a:rPr lang="tr-TR" sz="1800" dirty="0" err="1"/>
            <a:t>Staff:We</a:t>
          </a:r>
          <a:r>
            <a:rPr lang="tr-TR" sz="1800" dirty="0"/>
            <a:t> </a:t>
          </a:r>
          <a:r>
            <a:rPr lang="tr-TR" sz="1800" dirty="0" err="1"/>
            <a:t>have</a:t>
          </a:r>
          <a:r>
            <a:rPr lang="tr-TR" sz="1800" dirty="0"/>
            <a:t> 5 </a:t>
          </a:r>
          <a:r>
            <a:rPr lang="tr-TR" sz="1800" dirty="0" err="1"/>
            <a:t>staffs</a:t>
          </a:r>
          <a:r>
            <a:rPr lang="tr-TR" sz="1800" dirty="0"/>
            <a:t> </a:t>
          </a:r>
          <a:r>
            <a:rPr lang="tr-TR" sz="1800" dirty="0" err="1"/>
            <a:t>working</a:t>
          </a:r>
          <a:r>
            <a:rPr lang="tr-TR" sz="1800" dirty="0"/>
            <a:t> </a:t>
          </a:r>
          <a:r>
            <a:rPr lang="tr-TR" sz="1800" dirty="0" err="1"/>
            <a:t>active</a:t>
          </a:r>
          <a:r>
            <a:rPr lang="tr-TR" sz="1800" dirty="0"/>
            <a:t> in </a:t>
          </a:r>
          <a:r>
            <a:rPr lang="tr-TR" sz="1800" dirty="0" err="1"/>
            <a:t>our</a:t>
          </a:r>
          <a:r>
            <a:rPr lang="tr-TR" sz="1800" dirty="0"/>
            <a:t> Office.</a:t>
          </a:r>
        </a:p>
        <a:p>
          <a:pPr algn="l"/>
          <a:endParaRPr lang="tr-TR" sz="1800" dirty="0"/>
        </a:p>
        <a:p>
          <a:pPr algn="l"/>
          <a:endParaRPr lang="en-US" sz="1800" dirty="0"/>
        </a:p>
      </dgm:t>
    </dgm:pt>
    <dgm:pt modelId="{4C1541FD-B7DE-456D-A927-2FC6E9B6C1E0}" type="parTrans" cxnId="{9EACEA0D-24DB-4821-B76A-2373CA5372AC}">
      <dgm:prSet/>
      <dgm:spPr/>
      <dgm:t>
        <a:bodyPr/>
        <a:lstStyle/>
        <a:p>
          <a:endParaRPr lang="en-US"/>
        </a:p>
      </dgm:t>
    </dgm:pt>
    <dgm:pt modelId="{03B4DCDE-FD27-4B29-92A5-A781CECFAF0F}" type="sibTrans" cxnId="{9EACEA0D-24DB-4821-B76A-2373CA5372AC}">
      <dgm:prSet/>
      <dgm:spPr/>
      <dgm:t>
        <a:bodyPr/>
        <a:lstStyle/>
        <a:p>
          <a:endParaRPr lang="en-US"/>
        </a:p>
      </dgm:t>
    </dgm:pt>
    <dgm:pt modelId="{D8646D04-273F-471D-A996-D360ABA0A09E}">
      <dgm:prSet phldrT="[Metin]"/>
      <dgm:spPr/>
      <dgm:t>
        <a:bodyPr/>
        <a:lstStyle/>
        <a:p>
          <a:pPr algn="ctr"/>
          <a:r>
            <a:rPr lang="tr-TR" dirty="0" err="1"/>
            <a:t>Social</a:t>
          </a:r>
          <a:r>
            <a:rPr lang="tr-TR" dirty="0"/>
            <a:t> </a:t>
          </a:r>
          <a:r>
            <a:rPr lang="tr-TR" dirty="0" err="1"/>
            <a:t>media</a:t>
          </a:r>
          <a:r>
            <a:rPr lang="tr-TR" dirty="0"/>
            <a:t>:</a:t>
          </a:r>
        </a:p>
        <a:p>
          <a:pPr algn="l"/>
          <a:r>
            <a:rPr lang="tr-TR" dirty="0" err="1"/>
            <a:t>We</a:t>
          </a:r>
          <a:r>
            <a:rPr lang="tr-TR" dirty="0"/>
            <a:t> </a:t>
          </a:r>
          <a:r>
            <a:rPr lang="tr-TR" dirty="0" err="1"/>
            <a:t>have</a:t>
          </a:r>
          <a:r>
            <a:rPr lang="tr-TR" dirty="0"/>
            <a:t> a </a:t>
          </a:r>
          <a:r>
            <a:rPr lang="tr-TR" dirty="0" err="1"/>
            <a:t>social</a:t>
          </a:r>
          <a:r>
            <a:rPr lang="tr-TR" dirty="0"/>
            <a:t> </a:t>
          </a:r>
          <a:r>
            <a:rPr lang="tr-TR" dirty="0" err="1"/>
            <a:t>media</a:t>
          </a:r>
          <a:r>
            <a:rPr lang="tr-TR" dirty="0"/>
            <a:t> </a:t>
          </a:r>
          <a:r>
            <a:rPr lang="tr-TR" dirty="0" err="1"/>
            <a:t>crew</a:t>
          </a:r>
          <a:r>
            <a:rPr lang="tr-TR" dirty="0"/>
            <a:t> </a:t>
          </a:r>
          <a:r>
            <a:rPr lang="tr-TR" dirty="0" err="1"/>
            <a:t>for</a:t>
          </a:r>
          <a:r>
            <a:rPr lang="tr-TR" dirty="0"/>
            <a:t> </a:t>
          </a:r>
          <a:r>
            <a:rPr lang="tr-TR" dirty="0" err="1"/>
            <a:t>advertisment</a:t>
          </a:r>
          <a:r>
            <a:rPr lang="tr-TR" dirty="0"/>
            <a:t> </a:t>
          </a:r>
          <a:r>
            <a:rPr lang="tr-TR" dirty="0" err="1"/>
            <a:t>and</a:t>
          </a:r>
          <a:r>
            <a:rPr lang="tr-TR" dirty="0"/>
            <a:t> </a:t>
          </a:r>
          <a:r>
            <a:rPr lang="tr-TR" dirty="0" err="1"/>
            <a:t>help</a:t>
          </a:r>
          <a:r>
            <a:rPr lang="tr-TR" dirty="0"/>
            <a:t>.</a:t>
          </a:r>
        </a:p>
        <a:p>
          <a:pPr algn="l"/>
          <a:endParaRPr lang="tr-TR" dirty="0"/>
        </a:p>
        <a:p>
          <a:pPr algn="l"/>
          <a:endParaRPr lang="tr-TR" dirty="0"/>
        </a:p>
        <a:p>
          <a:pPr algn="l"/>
          <a:endParaRPr lang="tr-TR" dirty="0"/>
        </a:p>
      </dgm:t>
    </dgm:pt>
    <dgm:pt modelId="{AF052A7B-2A82-486A-A8C0-CCA49E9B013C}" type="parTrans" cxnId="{433F0B4E-4633-402E-A7E9-FF813803785C}">
      <dgm:prSet/>
      <dgm:spPr/>
      <dgm:t>
        <a:bodyPr/>
        <a:lstStyle/>
        <a:p>
          <a:endParaRPr lang="en-US"/>
        </a:p>
      </dgm:t>
    </dgm:pt>
    <dgm:pt modelId="{78888C58-4629-49E8-AF8E-C2A24EFE8D96}" type="sibTrans" cxnId="{433F0B4E-4633-402E-A7E9-FF813803785C}">
      <dgm:prSet/>
      <dgm:spPr/>
      <dgm:t>
        <a:bodyPr/>
        <a:lstStyle/>
        <a:p>
          <a:endParaRPr lang="en-US"/>
        </a:p>
      </dgm:t>
    </dgm:pt>
    <dgm:pt modelId="{C39C255C-85E2-429B-ADC2-2E2A6D1F1249}">
      <dgm:prSet phldrT="[Metin]"/>
      <dgm:spPr/>
      <dgm:t>
        <a:bodyPr/>
        <a:lstStyle/>
        <a:p>
          <a:pPr algn="ctr"/>
          <a:r>
            <a:rPr lang="tr-TR" dirty="0"/>
            <a:t>Internet:</a:t>
          </a:r>
        </a:p>
        <a:p>
          <a:pPr algn="l"/>
          <a:r>
            <a:rPr lang="tr-TR" dirty="0"/>
            <a:t>Web site </a:t>
          </a:r>
          <a:r>
            <a:rPr lang="tr-TR" dirty="0" err="1"/>
            <a:t>developer:We</a:t>
          </a:r>
          <a:r>
            <a:rPr lang="tr-TR" dirty="0"/>
            <a:t> </a:t>
          </a:r>
          <a:r>
            <a:rPr lang="tr-TR" dirty="0" err="1"/>
            <a:t>have</a:t>
          </a:r>
          <a:r>
            <a:rPr lang="tr-TR" dirty="0"/>
            <a:t> a web site </a:t>
          </a:r>
          <a:r>
            <a:rPr lang="tr-TR" dirty="0" err="1"/>
            <a:t>developer</a:t>
          </a:r>
          <a:r>
            <a:rPr lang="tr-TR" dirty="0"/>
            <a:t> </a:t>
          </a:r>
          <a:r>
            <a:rPr lang="tr-TR" dirty="0" err="1"/>
            <a:t>for</a:t>
          </a:r>
          <a:r>
            <a:rPr lang="tr-TR" dirty="0"/>
            <a:t> </a:t>
          </a:r>
          <a:r>
            <a:rPr lang="tr-TR" dirty="0" err="1"/>
            <a:t>our</a:t>
          </a:r>
          <a:r>
            <a:rPr lang="tr-TR" dirty="0"/>
            <a:t> </a:t>
          </a:r>
          <a:r>
            <a:rPr lang="tr-TR" dirty="0" err="1"/>
            <a:t>website</a:t>
          </a:r>
          <a:r>
            <a:rPr lang="tr-TR" dirty="0"/>
            <a:t>.</a:t>
          </a:r>
        </a:p>
        <a:p>
          <a:pPr algn="l"/>
          <a:r>
            <a:rPr lang="tr-TR" dirty="0" err="1"/>
            <a:t>Social</a:t>
          </a:r>
          <a:r>
            <a:rPr lang="tr-TR" dirty="0"/>
            <a:t> </a:t>
          </a:r>
          <a:r>
            <a:rPr lang="tr-TR" dirty="0" err="1"/>
            <a:t>Security:We</a:t>
          </a:r>
          <a:r>
            <a:rPr lang="tr-TR" dirty="0"/>
            <a:t> </a:t>
          </a:r>
          <a:r>
            <a:rPr lang="tr-TR" dirty="0" err="1"/>
            <a:t>have</a:t>
          </a:r>
          <a:r>
            <a:rPr lang="tr-TR" dirty="0"/>
            <a:t> 2 </a:t>
          </a:r>
          <a:r>
            <a:rPr lang="tr-TR" dirty="0" err="1"/>
            <a:t>staffs</a:t>
          </a:r>
          <a:r>
            <a:rPr lang="tr-TR" dirty="0"/>
            <a:t> </a:t>
          </a:r>
          <a:r>
            <a:rPr lang="tr-TR" dirty="0" err="1"/>
            <a:t>to</a:t>
          </a:r>
          <a:r>
            <a:rPr lang="tr-TR" dirty="0"/>
            <a:t> </a:t>
          </a:r>
          <a:r>
            <a:rPr lang="tr-TR" dirty="0" err="1"/>
            <a:t>secure</a:t>
          </a:r>
          <a:r>
            <a:rPr lang="tr-TR" dirty="0"/>
            <a:t> </a:t>
          </a:r>
          <a:r>
            <a:rPr lang="tr-TR" dirty="0" err="1"/>
            <a:t>our</a:t>
          </a:r>
          <a:r>
            <a:rPr lang="tr-TR" dirty="0"/>
            <a:t> </a:t>
          </a:r>
          <a:r>
            <a:rPr lang="tr-TR" dirty="0" err="1"/>
            <a:t>website</a:t>
          </a:r>
          <a:r>
            <a:rPr lang="tr-TR" dirty="0"/>
            <a:t> </a:t>
          </a:r>
          <a:r>
            <a:rPr lang="tr-TR" dirty="0" err="1"/>
            <a:t>and</a:t>
          </a:r>
          <a:r>
            <a:rPr lang="tr-TR" dirty="0"/>
            <a:t> </a:t>
          </a:r>
          <a:r>
            <a:rPr lang="tr-TR" dirty="0" err="1"/>
            <a:t>social</a:t>
          </a:r>
          <a:r>
            <a:rPr lang="tr-TR" dirty="0"/>
            <a:t> </a:t>
          </a:r>
          <a:r>
            <a:rPr lang="tr-TR" dirty="0" err="1"/>
            <a:t>media</a:t>
          </a:r>
          <a:r>
            <a:rPr lang="tr-TR" dirty="0"/>
            <a:t> </a:t>
          </a:r>
          <a:r>
            <a:rPr lang="tr-TR" dirty="0" err="1"/>
            <a:t>from</a:t>
          </a:r>
          <a:r>
            <a:rPr lang="tr-TR" dirty="0"/>
            <a:t> hacking.</a:t>
          </a:r>
        </a:p>
      </dgm:t>
    </dgm:pt>
    <dgm:pt modelId="{21723E34-51F0-4ABD-8132-51010EA1FF6B}" type="parTrans" cxnId="{F259E0CB-6CE0-4015-B222-8D791E0F160C}">
      <dgm:prSet/>
      <dgm:spPr/>
      <dgm:t>
        <a:bodyPr/>
        <a:lstStyle/>
        <a:p>
          <a:endParaRPr lang="en-US"/>
        </a:p>
      </dgm:t>
    </dgm:pt>
    <dgm:pt modelId="{FF99727F-973D-4DD3-AED9-A70447F5157D}" type="sibTrans" cxnId="{F259E0CB-6CE0-4015-B222-8D791E0F160C}">
      <dgm:prSet/>
      <dgm:spPr/>
      <dgm:t>
        <a:bodyPr/>
        <a:lstStyle/>
        <a:p>
          <a:endParaRPr lang="en-US"/>
        </a:p>
      </dgm:t>
    </dgm:pt>
    <dgm:pt modelId="{C2160853-1514-44AB-A8B8-99F4A84EFF2E}" type="pres">
      <dgm:prSet presAssocID="{3E5E5408-7A6C-4EE0-BAE7-E30D48EBF6D7}" presName="composite" presStyleCnt="0">
        <dgm:presLayoutVars>
          <dgm:chMax val="1"/>
          <dgm:dir/>
          <dgm:resizeHandles val="exact"/>
        </dgm:presLayoutVars>
      </dgm:prSet>
      <dgm:spPr/>
    </dgm:pt>
    <dgm:pt modelId="{43BAE897-5B6F-463B-AB7E-285E3D2B68FF}" type="pres">
      <dgm:prSet presAssocID="{F53799A8-3385-4F28-8778-ED29D80F8879}" presName="roof" presStyleLbl="dkBgShp" presStyleIdx="0" presStyleCnt="2"/>
      <dgm:spPr/>
    </dgm:pt>
    <dgm:pt modelId="{956DD916-CE45-4D49-8020-6AD21CFE9E88}" type="pres">
      <dgm:prSet presAssocID="{F53799A8-3385-4F28-8778-ED29D80F8879}" presName="pillars" presStyleCnt="0"/>
      <dgm:spPr/>
    </dgm:pt>
    <dgm:pt modelId="{B506A014-3E8C-4F2C-969A-7ECF355C0C63}" type="pres">
      <dgm:prSet presAssocID="{F53799A8-3385-4F28-8778-ED29D80F8879}" presName="pillar1" presStyleLbl="node1" presStyleIdx="0" presStyleCnt="3" custLinFactNeighborX="-147" custLinFactNeighborY="-406">
        <dgm:presLayoutVars>
          <dgm:bulletEnabled val="1"/>
        </dgm:presLayoutVars>
      </dgm:prSet>
      <dgm:spPr/>
    </dgm:pt>
    <dgm:pt modelId="{20D71BA7-981B-424F-B142-22B2A2B26B63}" type="pres">
      <dgm:prSet presAssocID="{D8646D04-273F-471D-A996-D360ABA0A09E}" presName="pillarX" presStyleLbl="node1" presStyleIdx="1" presStyleCnt="3">
        <dgm:presLayoutVars>
          <dgm:bulletEnabled val="1"/>
        </dgm:presLayoutVars>
      </dgm:prSet>
      <dgm:spPr/>
    </dgm:pt>
    <dgm:pt modelId="{4CEEDB15-4269-4B07-B032-C8B9C54BBCA1}" type="pres">
      <dgm:prSet presAssocID="{C39C255C-85E2-429B-ADC2-2E2A6D1F1249}" presName="pillarX" presStyleLbl="node1" presStyleIdx="2" presStyleCnt="3">
        <dgm:presLayoutVars>
          <dgm:bulletEnabled val="1"/>
        </dgm:presLayoutVars>
      </dgm:prSet>
      <dgm:spPr/>
    </dgm:pt>
    <dgm:pt modelId="{0D166E19-9F5C-4854-AB4A-3F162287076E}" type="pres">
      <dgm:prSet presAssocID="{F53799A8-3385-4F28-8778-ED29D80F8879}" presName="base" presStyleLbl="dkBgShp" presStyleIdx="1" presStyleCnt="2"/>
      <dgm:spPr/>
    </dgm:pt>
  </dgm:ptLst>
  <dgm:cxnLst>
    <dgm:cxn modelId="{9EACEA0D-24DB-4821-B76A-2373CA5372AC}" srcId="{F53799A8-3385-4F28-8778-ED29D80F8879}" destId="{F787E59E-09B2-48FB-A38C-D0F3B423B8A3}" srcOrd="0" destOrd="0" parTransId="{4C1541FD-B7DE-456D-A927-2FC6E9B6C1E0}" sibTransId="{03B4DCDE-FD27-4B29-92A5-A781CECFAF0F}"/>
    <dgm:cxn modelId="{433F0B4E-4633-402E-A7E9-FF813803785C}" srcId="{F53799A8-3385-4F28-8778-ED29D80F8879}" destId="{D8646D04-273F-471D-A996-D360ABA0A09E}" srcOrd="1" destOrd="0" parTransId="{AF052A7B-2A82-486A-A8C0-CCA49E9B013C}" sibTransId="{78888C58-4629-49E8-AF8E-C2A24EFE8D96}"/>
    <dgm:cxn modelId="{E631C24E-D7A6-42F2-9C56-E860BC33FB12}" type="presOf" srcId="{D8646D04-273F-471D-A996-D360ABA0A09E}" destId="{20D71BA7-981B-424F-B142-22B2A2B26B63}" srcOrd="0" destOrd="0" presId="urn:microsoft.com/office/officeart/2005/8/layout/hList3"/>
    <dgm:cxn modelId="{247A416F-6FA7-4DB8-8A06-BD22A6E5E509}" type="presOf" srcId="{F53799A8-3385-4F28-8778-ED29D80F8879}" destId="{43BAE897-5B6F-463B-AB7E-285E3D2B68FF}" srcOrd="0" destOrd="0" presId="urn:microsoft.com/office/officeart/2005/8/layout/hList3"/>
    <dgm:cxn modelId="{8F989D53-747C-4241-B0E3-8C442961A14C}" type="presOf" srcId="{3E5E5408-7A6C-4EE0-BAE7-E30D48EBF6D7}" destId="{C2160853-1514-44AB-A8B8-99F4A84EFF2E}" srcOrd="0" destOrd="0" presId="urn:microsoft.com/office/officeart/2005/8/layout/hList3"/>
    <dgm:cxn modelId="{27D7CA55-40C0-4FC3-8329-9B92BCBDA2E5}" type="presOf" srcId="{C39C255C-85E2-429B-ADC2-2E2A6D1F1249}" destId="{4CEEDB15-4269-4B07-B032-C8B9C54BBCA1}" srcOrd="0" destOrd="0" presId="urn:microsoft.com/office/officeart/2005/8/layout/hList3"/>
    <dgm:cxn modelId="{8D9C6292-1C6C-4AF0-B4EF-9A23987F43B6}" type="presOf" srcId="{F787E59E-09B2-48FB-A38C-D0F3B423B8A3}" destId="{B506A014-3E8C-4F2C-969A-7ECF355C0C63}" srcOrd="0" destOrd="0" presId="urn:microsoft.com/office/officeart/2005/8/layout/hList3"/>
    <dgm:cxn modelId="{F259E0CB-6CE0-4015-B222-8D791E0F160C}" srcId="{F53799A8-3385-4F28-8778-ED29D80F8879}" destId="{C39C255C-85E2-429B-ADC2-2E2A6D1F1249}" srcOrd="2" destOrd="0" parTransId="{21723E34-51F0-4ABD-8132-51010EA1FF6B}" sibTransId="{FF99727F-973D-4DD3-AED9-A70447F5157D}"/>
    <dgm:cxn modelId="{E2BAE0EE-3AC3-4BC7-B59C-E79ED7C162DE}" srcId="{3E5E5408-7A6C-4EE0-BAE7-E30D48EBF6D7}" destId="{F53799A8-3385-4F28-8778-ED29D80F8879}" srcOrd="0" destOrd="0" parTransId="{98F13C76-1F8B-49A7-B447-BA58303FFCBD}" sibTransId="{C065771B-D99A-4806-9011-6553FC0B0E17}"/>
    <dgm:cxn modelId="{9CD973C6-24D8-4C2B-AA03-CE731B5B2DEC}" type="presParOf" srcId="{C2160853-1514-44AB-A8B8-99F4A84EFF2E}" destId="{43BAE897-5B6F-463B-AB7E-285E3D2B68FF}" srcOrd="0" destOrd="0" presId="urn:microsoft.com/office/officeart/2005/8/layout/hList3"/>
    <dgm:cxn modelId="{FB01097A-B336-4EFE-819D-E6A1933CE10F}" type="presParOf" srcId="{C2160853-1514-44AB-A8B8-99F4A84EFF2E}" destId="{956DD916-CE45-4D49-8020-6AD21CFE9E88}" srcOrd="1" destOrd="0" presId="urn:microsoft.com/office/officeart/2005/8/layout/hList3"/>
    <dgm:cxn modelId="{F9684263-2008-4B06-822E-08A26510DFA5}" type="presParOf" srcId="{956DD916-CE45-4D49-8020-6AD21CFE9E88}" destId="{B506A014-3E8C-4F2C-969A-7ECF355C0C63}" srcOrd="0" destOrd="0" presId="urn:microsoft.com/office/officeart/2005/8/layout/hList3"/>
    <dgm:cxn modelId="{6D4F03F8-9EBB-4465-8455-35ED00D14CE5}" type="presParOf" srcId="{956DD916-CE45-4D49-8020-6AD21CFE9E88}" destId="{20D71BA7-981B-424F-B142-22B2A2B26B63}" srcOrd="1" destOrd="0" presId="urn:microsoft.com/office/officeart/2005/8/layout/hList3"/>
    <dgm:cxn modelId="{CBC3C11A-C0EA-4AF7-874E-996E6A91332A}" type="presParOf" srcId="{956DD916-CE45-4D49-8020-6AD21CFE9E88}" destId="{4CEEDB15-4269-4B07-B032-C8B9C54BBCA1}" srcOrd="2" destOrd="0" presId="urn:microsoft.com/office/officeart/2005/8/layout/hList3"/>
    <dgm:cxn modelId="{A46C47B6-FB04-48C6-A667-49C946F719E3}" type="presParOf" srcId="{C2160853-1514-44AB-A8B8-99F4A84EFF2E}" destId="{0D166E19-9F5C-4854-AB4A-3F162287076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AE897-5B6F-463B-AB7E-285E3D2B68FF}">
      <dsp:nvSpPr>
        <dsp:cNvPr id="0" name=""/>
        <dsp:cNvSpPr/>
      </dsp:nvSpPr>
      <dsp:spPr>
        <a:xfrm>
          <a:off x="0" y="0"/>
          <a:ext cx="10704226" cy="150971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6500" kern="1200" dirty="0" err="1"/>
            <a:t>Our</a:t>
          </a:r>
          <a:r>
            <a:rPr lang="tr-TR" sz="6500" kern="1200" dirty="0"/>
            <a:t> </a:t>
          </a:r>
          <a:r>
            <a:rPr lang="tr-TR" sz="6500" kern="1200" dirty="0" err="1"/>
            <a:t>Staffs</a:t>
          </a:r>
          <a:endParaRPr lang="tr-TR" sz="6500" kern="1200" dirty="0"/>
        </a:p>
      </dsp:txBody>
      <dsp:txXfrm>
        <a:off x="0" y="0"/>
        <a:ext cx="10704226" cy="1509712"/>
      </dsp:txXfrm>
    </dsp:sp>
    <dsp:sp modelId="{B506A014-3E8C-4F2C-969A-7ECF355C0C63}">
      <dsp:nvSpPr>
        <dsp:cNvPr id="0" name=""/>
        <dsp:cNvSpPr/>
      </dsp:nvSpPr>
      <dsp:spPr>
        <a:xfrm>
          <a:off x="0" y="1496840"/>
          <a:ext cx="3564590" cy="31703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4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Office </a:t>
          </a:r>
          <a:r>
            <a:rPr lang="tr-TR" sz="2400" kern="1200" dirty="0" err="1"/>
            <a:t>Staffs</a:t>
          </a:r>
          <a:r>
            <a:rPr lang="tr-TR" sz="2400" kern="1200" dirty="0"/>
            <a:t>: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 err="1"/>
            <a:t>Manager:We</a:t>
          </a:r>
          <a:r>
            <a:rPr lang="tr-TR" sz="1800" kern="1200" dirty="0"/>
            <a:t> </a:t>
          </a:r>
          <a:r>
            <a:rPr lang="tr-TR" sz="1800" kern="1200" dirty="0" err="1"/>
            <a:t>have</a:t>
          </a:r>
          <a:r>
            <a:rPr lang="tr-TR" sz="1800" kern="1200" dirty="0"/>
            <a:t> a </a:t>
          </a:r>
          <a:r>
            <a:rPr lang="tr-TR" sz="1800" kern="1200" dirty="0" err="1"/>
            <a:t>manager</a:t>
          </a:r>
          <a:r>
            <a:rPr lang="tr-TR" sz="1800" kern="1200" dirty="0"/>
            <a:t> </a:t>
          </a:r>
          <a:r>
            <a:rPr lang="tr-TR" sz="1800" kern="1200" dirty="0" err="1"/>
            <a:t>to</a:t>
          </a:r>
          <a:r>
            <a:rPr lang="tr-TR" sz="1800" kern="1200" dirty="0"/>
            <a:t> </a:t>
          </a:r>
          <a:r>
            <a:rPr lang="tr-TR" sz="1800" kern="1200" dirty="0" err="1"/>
            <a:t>manage</a:t>
          </a:r>
          <a:r>
            <a:rPr lang="tr-TR" sz="1800" kern="1200" dirty="0"/>
            <a:t> </a:t>
          </a:r>
          <a:r>
            <a:rPr lang="tr-TR" sz="1800" kern="1200" dirty="0" err="1"/>
            <a:t>the</a:t>
          </a:r>
          <a:r>
            <a:rPr lang="tr-TR" sz="1800" kern="1200" dirty="0"/>
            <a:t> </a:t>
          </a:r>
          <a:r>
            <a:rPr lang="tr-TR" sz="1800" kern="1200" dirty="0" err="1"/>
            <a:t>business</a:t>
          </a:r>
          <a:r>
            <a:rPr lang="tr-TR" sz="1800" kern="1200" dirty="0"/>
            <a:t>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 err="1"/>
            <a:t>Co-Managers:We</a:t>
          </a:r>
          <a:r>
            <a:rPr lang="tr-TR" sz="1800" kern="1200" dirty="0"/>
            <a:t> </a:t>
          </a:r>
          <a:r>
            <a:rPr lang="tr-TR" sz="1800" kern="1200" dirty="0" err="1"/>
            <a:t>have</a:t>
          </a:r>
          <a:r>
            <a:rPr lang="tr-TR" sz="1800" kern="1200" dirty="0"/>
            <a:t> 2 </a:t>
          </a:r>
          <a:r>
            <a:rPr lang="tr-TR" sz="1800" kern="1200" dirty="0" err="1"/>
            <a:t>co-managers</a:t>
          </a:r>
          <a:r>
            <a:rPr lang="tr-TR" sz="1800" kern="1200" dirty="0"/>
            <a:t> </a:t>
          </a:r>
          <a:r>
            <a:rPr lang="tr-TR" sz="1800" kern="1200" dirty="0" err="1"/>
            <a:t>to</a:t>
          </a:r>
          <a:r>
            <a:rPr lang="tr-TR" sz="1800" kern="1200" dirty="0"/>
            <a:t> </a:t>
          </a:r>
          <a:r>
            <a:rPr lang="tr-TR" sz="1800" kern="1200" dirty="0" err="1"/>
            <a:t>help</a:t>
          </a:r>
          <a:r>
            <a:rPr lang="tr-TR" sz="1800" kern="1200" dirty="0"/>
            <a:t> </a:t>
          </a:r>
          <a:r>
            <a:rPr lang="tr-TR" sz="1800" kern="1200" dirty="0" err="1"/>
            <a:t>our</a:t>
          </a:r>
          <a:r>
            <a:rPr lang="tr-TR" sz="1800" kern="1200" dirty="0"/>
            <a:t> main </a:t>
          </a:r>
          <a:r>
            <a:rPr lang="tr-TR" sz="1800" kern="1200" dirty="0" err="1"/>
            <a:t>manager</a:t>
          </a:r>
          <a:r>
            <a:rPr lang="tr-TR" sz="1800" kern="1200" dirty="0"/>
            <a:t>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 err="1"/>
            <a:t>Consultant:In</a:t>
          </a:r>
          <a:r>
            <a:rPr lang="tr-TR" sz="1800" kern="1200" dirty="0"/>
            <a:t> </a:t>
          </a:r>
          <a:r>
            <a:rPr lang="tr-TR" sz="1800" kern="1200" dirty="0" err="1"/>
            <a:t>critic</a:t>
          </a:r>
          <a:r>
            <a:rPr lang="tr-TR" sz="1800" kern="1200" dirty="0"/>
            <a:t> </a:t>
          </a:r>
          <a:r>
            <a:rPr lang="tr-TR" sz="1800" kern="1200" dirty="0" err="1"/>
            <a:t>moments</a:t>
          </a:r>
          <a:r>
            <a:rPr lang="tr-TR" sz="1800" kern="1200" dirty="0"/>
            <a:t>, </a:t>
          </a:r>
          <a:r>
            <a:rPr lang="tr-TR" sz="1800" kern="1200" dirty="0" err="1"/>
            <a:t>we</a:t>
          </a:r>
          <a:r>
            <a:rPr lang="tr-TR" sz="1800" kern="1200" dirty="0"/>
            <a:t> </a:t>
          </a:r>
          <a:r>
            <a:rPr lang="tr-TR" sz="1800" kern="1200" dirty="0" err="1"/>
            <a:t>consult</a:t>
          </a:r>
          <a:r>
            <a:rPr lang="tr-TR" sz="1800" kern="1200" dirty="0"/>
            <a:t> </a:t>
          </a:r>
          <a:r>
            <a:rPr lang="tr-TR" sz="1800" kern="1200" dirty="0" err="1"/>
            <a:t>with</a:t>
          </a:r>
          <a:r>
            <a:rPr lang="tr-TR" sz="1800" kern="1200" dirty="0"/>
            <a:t> </a:t>
          </a:r>
          <a:r>
            <a:rPr lang="tr-TR" sz="1800" kern="1200" dirty="0" err="1"/>
            <a:t>our</a:t>
          </a:r>
          <a:r>
            <a:rPr lang="tr-TR" sz="1800" kern="1200" dirty="0"/>
            <a:t> </a:t>
          </a:r>
          <a:r>
            <a:rPr lang="tr-TR" sz="1800" kern="1200" dirty="0" err="1"/>
            <a:t>consultant</a:t>
          </a:r>
          <a:r>
            <a:rPr lang="tr-TR" sz="1800" kern="1200" dirty="0"/>
            <a:t>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 err="1"/>
            <a:t>Cleaning</a:t>
          </a:r>
          <a:r>
            <a:rPr lang="tr-TR" sz="1800" kern="1200" dirty="0"/>
            <a:t> </a:t>
          </a:r>
          <a:r>
            <a:rPr lang="tr-TR" sz="1800" kern="1200" dirty="0" err="1"/>
            <a:t>Staff:We</a:t>
          </a:r>
          <a:r>
            <a:rPr lang="tr-TR" sz="1800" kern="1200" dirty="0"/>
            <a:t> </a:t>
          </a:r>
          <a:r>
            <a:rPr lang="tr-TR" sz="1800" kern="1200" dirty="0" err="1"/>
            <a:t>have</a:t>
          </a:r>
          <a:r>
            <a:rPr lang="tr-TR" sz="1800" kern="1200" dirty="0"/>
            <a:t> 5 </a:t>
          </a:r>
          <a:r>
            <a:rPr lang="tr-TR" sz="1800" kern="1200" dirty="0" err="1"/>
            <a:t>staffs</a:t>
          </a:r>
          <a:r>
            <a:rPr lang="tr-TR" sz="1800" kern="1200" dirty="0"/>
            <a:t> </a:t>
          </a:r>
          <a:r>
            <a:rPr lang="tr-TR" sz="1800" kern="1200" dirty="0" err="1"/>
            <a:t>working</a:t>
          </a:r>
          <a:r>
            <a:rPr lang="tr-TR" sz="1800" kern="1200" dirty="0"/>
            <a:t> </a:t>
          </a:r>
          <a:r>
            <a:rPr lang="tr-TR" sz="1800" kern="1200" dirty="0" err="1"/>
            <a:t>active</a:t>
          </a:r>
          <a:r>
            <a:rPr lang="tr-TR" sz="1800" kern="1200" dirty="0"/>
            <a:t> in </a:t>
          </a:r>
          <a:r>
            <a:rPr lang="tr-TR" sz="1800" kern="1200" dirty="0" err="1"/>
            <a:t>our</a:t>
          </a:r>
          <a:r>
            <a:rPr lang="tr-TR" sz="1800" kern="1200" dirty="0"/>
            <a:t> Office.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0" y="1496840"/>
        <a:ext cx="3564590" cy="3170396"/>
      </dsp:txXfrm>
    </dsp:sp>
    <dsp:sp modelId="{20D71BA7-981B-424F-B142-22B2A2B26B63}">
      <dsp:nvSpPr>
        <dsp:cNvPr id="0" name=""/>
        <dsp:cNvSpPr/>
      </dsp:nvSpPr>
      <dsp:spPr>
        <a:xfrm>
          <a:off x="3569817" y="1509712"/>
          <a:ext cx="3564590" cy="31703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/>
            <a:t>Social</a:t>
          </a:r>
          <a:r>
            <a:rPr lang="tr-TR" sz="2400" kern="1200" dirty="0"/>
            <a:t> </a:t>
          </a:r>
          <a:r>
            <a:rPr lang="tr-TR" sz="2400" kern="1200" dirty="0" err="1"/>
            <a:t>media</a:t>
          </a:r>
          <a:r>
            <a:rPr lang="tr-TR" sz="2400" kern="1200" dirty="0"/>
            <a:t>: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/>
            <a:t>We</a:t>
          </a:r>
          <a:r>
            <a:rPr lang="tr-TR" sz="2400" kern="1200" dirty="0"/>
            <a:t> </a:t>
          </a:r>
          <a:r>
            <a:rPr lang="tr-TR" sz="2400" kern="1200" dirty="0" err="1"/>
            <a:t>have</a:t>
          </a:r>
          <a:r>
            <a:rPr lang="tr-TR" sz="2400" kern="1200" dirty="0"/>
            <a:t> a </a:t>
          </a:r>
          <a:r>
            <a:rPr lang="tr-TR" sz="2400" kern="1200" dirty="0" err="1"/>
            <a:t>social</a:t>
          </a:r>
          <a:r>
            <a:rPr lang="tr-TR" sz="2400" kern="1200" dirty="0"/>
            <a:t> </a:t>
          </a:r>
          <a:r>
            <a:rPr lang="tr-TR" sz="2400" kern="1200" dirty="0" err="1"/>
            <a:t>media</a:t>
          </a:r>
          <a:r>
            <a:rPr lang="tr-TR" sz="2400" kern="1200" dirty="0"/>
            <a:t> </a:t>
          </a:r>
          <a:r>
            <a:rPr lang="tr-TR" sz="2400" kern="1200" dirty="0" err="1"/>
            <a:t>crew</a:t>
          </a:r>
          <a:r>
            <a:rPr lang="tr-TR" sz="2400" kern="1200" dirty="0"/>
            <a:t> </a:t>
          </a:r>
          <a:r>
            <a:rPr lang="tr-TR" sz="2400" kern="1200" dirty="0" err="1"/>
            <a:t>for</a:t>
          </a:r>
          <a:r>
            <a:rPr lang="tr-TR" sz="2400" kern="1200" dirty="0"/>
            <a:t> </a:t>
          </a:r>
          <a:r>
            <a:rPr lang="tr-TR" sz="2400" kern="1200" dirty="0" err="1"/>
            <a:t>advertisment</a:t>
          </a:r>
          <a:r>
            <a:rPr lang="tr-TR" sz="2400" kern="1200" dirty="0"/>
            <a:t> </a:t>
          </a:r>
          <a:r>
            <a:rPr lang="tr-TR" sz="2400" kern="1200" dirty="0" err="1"/>
            <a:t>and</a:t>
          </a:r>
          <a:r>
            <a:rPr lang="tr-TR" sz="2400" kern="1200" dirty="0"/>
            <a:t> </a:t>
          </a:r>
          <a:r>
            <a:rPr lang="tr-TR" sz="2400" kern="1200" dirty="0" err="1"/>
            <a:t>help</a:t>
          </a:r>
          <a:r>
            <a:rPr lang="tr-TR" sz="2400" kern="1200" dirty="0"/>
            <a:t>.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400" kern="1200" dirty="0"/>
        </a:p>
      </dsp:txBody>
      <dsp:txXfrm>
        <a:off x="3569817" y="1509712"/>
        <a:ext cx="3564590" cy="3170396"/>
      </dsp:txXfrm>
    </dsp:sp>
    <dsp:sp modelId="{4CEEDB15-4269-4B07-B032-C8B9C54BBCA1}">
      <dsp:nvSpPr>
        <dsp:cNvPr id="0" name=""/>
        <dsp:cNvSpPr/>
      </dsp:nvSpPr>
      <dsp:spPr>
        <a:xfrm>
          <a:off x="7134408" y="1509712"/>
          <a:ext cx="3564590" cy="31703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Internet: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Web site </a:t>
          </a:r>
          <a:r>
            <a:rPr lang="tr-TR" sz="2400" kern="1200" dirty="0" err="1"/>
            <a:t>developer:We</a:t>
          </a:r>
          <a:r>
            <a:rPr lang="tr-TR" sz="2400" kern="1200" dirty="0"/>
            <a:t> </a:t>
          </a:r>
          <a:r>
            <a:rPr lang="tr-TR" sz="2400" kern="1200" dirty="0" err="1"/>
            <a:t>have</a:t>
          </a:r>
          <a:r>
            <a:rPr lang="tr-TR" sz="2400" kern="1200" dirty="0"/>
            <a:t> a web site </a:t>
          </a:r>
          <a:r>
            <a:rPr lang="tr-TR" sz="2400" kern="1200" dirty="0" err="1"/>
            <a:t>developer</a:t>
          </a:r>
          <a:r>
            <a:rPr lang="tr-TR" sz="2400" kern="1200" dirty="0"/>
            <a:t> </a:t>
          </a:r>
          <a:r>
            <a:rPr lang="tr-TR" sz="2400" kern="1200" dirty="0" err="1"/>
            <a:t>for</a:t>
          </a:r>
          <a:r>
            <a:rPr lang="tr-TR" sz="2400" kern="1200" dirty="0"/>
            <a:t> </a:t>
          </a:r>
          <a:r>
            <a:rPr lang="tr-TR" sz="2400" kern="1200" dirty="0" err="1"/>
            <a:t>our</a:t>
          </a:r>
          <a:r>
            <a:rPr lang="tr-TR" sz="2400" kern="1200" dirty="0"/>
            <a:t> </a:t>
          </a:r>
          <a:r>
            <a:rPr lang="tr-TR" sz="2400" kern="1200" dirty="0" err="1"/>
            <a:t>website</a:t>
          </a:r>
          <a:r>
            <a:rPr lang="tr-TR" sz="2400" kern="1200" dirty="0"/>
            <a:t>.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/>
            <a:t>Social</a:t>
          </a:r>
          <a:r>
            <a:rPr lang="tr-TR" sz="2400" kern="1200" dirty="0"/>
            <a:t> </a:t>
          </a:r>
          <a:r>
            <a:rPr lang="tr-TR" sz="2400" kern="1200" dirty="0" err="1"/>
            <a:t>Security:We</a:t>
          </a:r>
          <a:r>
            <a:rPr lang="tr-TR" sz="2400" kern="1200" dirty="0"/>
            <a:t> </a:t>
          </a:r>
          <a:r>
            <a:rPr lang="tr-TR" sz="2400" kern="1200" dirty="0" err="1"/>
            <a:t>have</a:t>
          </a:r>
          <a:r>
            <a:rPr lang="tr-TR" sz="2400" kern="1200" dirty="0"/>
            <a:t> 2 </a:t>
          </a:r>
          <a:r>
            <a:rPr lang="tr-TR" sz="2400" kern="1200" dirty="0" err="1"/>
            <a:t>staffs</a:t>
          </a:r>
          <a:r>
            <a:rPr lang="tr-TR" sz="2400" kern="1200" dirty="0"/>
            <a:t> </a:t>
          </a:r>
          <a:r>
            <a:rPr lang="tr-TR" sz="2400" kern="1200" dirty="0" err="1"/>
            <a:t>to</a:t>
          </a:r>
          <a:r>
            <a:rPr lang="tr-TR" sz="2400" kern="1200" dirty="0"/>
            <a:t> </a:t>
          </a:r>
          <a:r>
            <a:rPr lang="tr-TR" sz="2400" kern="1200" dirty="0" err="1"/>
            <a:t>secure</a:t>
          </a:r>
          <a:r>
            <a:rPr lang="tr-TR" sz="2400" kern="1200" dirty="0"/>
            <a:t> </a:t>
          </a:r>
          <a:r>
            <a:rPr lang="tr-TR" sz="2400" kern="1200" dirty="0" err="1"/>
            <a:t>our</a:t>
          </a:r>
          <a:r>
            <a:rPr lang="tr-TR" sz="2400" kern="1200" dirty="0"/>
            <a:t> </a:t>
          </a:r>
          <a:r>
            <a:rPr lang="tr-TR" sz="2400" kern="1200" dirty="0" err="1"/>
            <a:t>website</a:t>
          </a:r>
          <a:r>
            <a:rPr lang="tr-TR" sz="2400" kern="1200" dirty="0"/>
            <a:t> </a:t>
          </a:r>
          <a:r>
            <a:rPr lang="tr-TR" sz="2400" kern="1200" dirty="0" err="1"/>
            <a:t>and</a:t>
          </a:r>
          <a:r>
            <a:rPr lang="tr-TR" sz="2400" kern="1200" dirty="0"/>
            <a:t> </a:t>
          </a:r>
          <a:r>
            <a:rPr lang="tr-TR" sz="2400" kern="1200" dirty="0" err="1"/>
            <a:t>social</a:t>
          </a:r>
          <a:r>
            <a:rPr lang="tr-TR" sz="2400" kern="1200" dirty="0"/>
            <a:t> </a:t>
          </a:r>
          <a:r>
            <a:rPr lang="tr-TR" sz="2400" kern="1200" dirty="0" err="1"/>
            <a:t>media</a:t>
          </a:r>
          <a:r>
            <a:rPr lang="tr-TR" sz="2400" kern="1200" dirty="0"/>
            <a:t> </a:t>
          </a:r>
          <a:r>
            <a:rPr lang="tr-TR" sz="2400" kern="1200" dirty="0" err="1"/>
            <a:t>from</a:t>
          </a:r>
          <a:r>
            <a:rPr lang="tr-TR" sz="2400" kern="1200" dirty="0"/>
            <a:t> hacking.</a:t>
          </a:r>
        </a:p>
      </dsp:txBody>
      <dsp:txXfrm>
        <a:off x="7134408" y="1509712"/>
        <a:ext cx="3564590" cy="3170396"/>
      </dsp:txXfrm>
    </dsp:sp>
    <dsp:sp modelId="{0D166E19-9F5C-4854-AB4A-3F162287076E}">
      <dsp:nvSpPr>
        <dsp:cNvPr id="0" name=""/>
        <dsp:cNvSpPr/>
      </dsp:nvSpPr>
      <dsp:spPr>
        <a:xfrm>
          <a:off x="0" y="4680108"/>
          <a:ext cx="10704226" cy="35226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3D0AE9-60D1-4B19-B834-9DE8D32CD5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58B63B1-4212-4265-8397-41B91ABCF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5A87320-8F95-4AD6-8027-8A7B96346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DF3E-05B4-45DF-890C-5B0A8183D51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C39412B-5266-4DD9-A618-9E6E3E42C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8A96C8-ED3E-4878-B1C8-985AF9EAF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02E40-CC93-4A10-A418-66DFAD2F9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1539D4-0790-4696-B97D-B0B8AE705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60FA0D9-FF22-43E2-848F-8BD80B578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A0F712A-BF97-442D-BBCF-2D1B9B82C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DF3E-05B4-45DF-890C-5B0A8183D51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766417-0F31-4009-ADBC-9106AE08A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9796D3-ED8E-4BDE-84FF-5D72D2DDA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02E40-CC93-4A10-A418-66DFAD2F9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8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D7B0D69-EC04-4426-B7FE-FE10E2EE18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41F8766-FEB4-4968-A206-D469D1992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C0D026D-BA47-42DF-AAA1-F5B8CFDAF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DF3E-05B4-45DF-890C-5B0A8183D51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7F19188-BD46-45A4-B7A5-E26557300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46A145E-1409-4FD0-8BDF-DF78449BE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02E40-CC93-4A10-A418-66DFAD2F9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4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D25501-133F-4CAB-ACDB-BE060FECF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976F8D-ED43-46F4-A489-44C48B194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E1FCE29-2CD8-4362-AEA3-284D3056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DF3E-05B4-45DF-890C-5B0A8183D51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48D852A-A07A-452C-9E73-5C49A50E5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52B12A7-A8C1-447E-A293-E3AA96818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02E40-CC93-4A10-A418-66DFAD2F9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4F0971-D066-422A-809F-0AD23E6AF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6F8B59E-A47E-4B06-A1EC-E1EDD43F8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9B0989F-B545-4ECC-B571-3A281CDC2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DF3E-05B4-45DF-890C-5B0A8183D51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52A99F7-292A-4818-A5DB-50EBE03EF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5142636-14F2-4987-8CD7-0AEB665AB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02E40-CC93-4A10-A418-66DFAD2F9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0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6CD358-D1CA-4227-BAA2-1D6CF17DC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7112A1-BD4A-451E-84B7-7A0EC79698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AB76D4F-FF5E-425F-9C87-627BBD668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05F1486-4E02-4657-85F0-53620870E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DF3E-05B4-45DF-890C-5B0A8183D51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2387FF9-DD2D-4B1A-87E4-8495D1962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1AACF83-624C-483B-B24B-EABD281F3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02E40-CC93-4A10-A418-66DFAD2F9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5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E39940-C5C4-4650-952B-82F999F7B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51D68FC-C296-486F-B47E-DD5126A1B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90CCA11-7A13-49B5-BA8B-FBC58A393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7824E66-F9F7-4A8F-AB16-AEFE953AAD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AD6530B-01A8-425A-8DE4-5C5A7F5C3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6A4C22A-86D8-4030-95FB-66DF1CFC8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DF3E-05B4-45DF-890C-5B0A8183D51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34C3FC2-A0DD-4F04-B4F9-85940FE9F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FF333AF-8B1F-4E04-88C8-B618FB242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02E40-CC93-4A10-A418-66DFAD2F9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7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5B5F151-BE73-4323-8D16-F66C26EDD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C00B711-3C30-4EF6-893C-38990F461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DF3E-05B4-45DF-890C-5B0A8183D51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D53D572-65CC-41B7-8259-66BDBE091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CA0C8DC-BA81-487F-99D7-9C47A2202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02E40-CC93-4A10-A418-66DFAD2F9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9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4C103D8-3749-461F-905F-D8D77D00C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DF3E-05B4-45DF-890C-5B0A8183D51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07BCD1F-2873-4D1A-A529-8F7EBF388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7DF78B2-CD6E-49EA-A8B8-5428EA69B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02E40-CC93-4A10-A418-66DFAD2F9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6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B30310-57A7-4815-BE60-C0E7076F7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FD0235-F75D-48DC-9C21-B67FD0B8A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2D5F467-6B8B-4596-8E8D-D8CD66434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66FE6B5-B291-409D-9B2C-A5D6FBC8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DF3E-05B4-45DF-890C-5B0A8183D51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0A35312-1687-4A1A-86FB-A2463F41F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CD3C81-CEAC-447F-A2C3-DBF3724CE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02E40-CC93-4A10-A418-66DFAD2F9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4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841567-3521-4CFC-AA8C-5B4FD6BCF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F1A06FC-0759-497E-8F74-E2445CFC32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C4EBAFD-9CCD-4493-B31D-FDE293D72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54EAC52-5CF0-49B1-93C9-2ED0B07A3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DF3E-05B4-45DF-890C-5B0A8183D51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CFC4458-AE6C-40B8-8BC5-11654EA4A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D6671A8-FA9B-4D25-A0FF-C79A97B8A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02E40-CC93-4A10-A418-66DFAD2F9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2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3B47BD89-8E5D-4881-93C8-7A0DBAC9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603003B-95E7-4E64-820F-9F1CCE4BF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F5448DD-71A0-4738-964D-C12F9E68F2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1DF3E-05B4-45DF-890C-5B0A8183D51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E2B13F5-CAEC-4BF4-AC39-A3EDA27BA5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E22A593-2D86-436B-8BBF-04BF2793B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02E40-CC93-4A10-A418-66DFAD2F9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98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06272D3-0C4D-4491-848F-DBB98AFE4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tr-TR" sz="1800" dirty="0">
                <a:solidFill>
                  <a:srgbClr val="080808"/>
                </a:solidFill>
                <a:latin typeface="Berlin Sans FB Demi" panose="020E0802020502020306" pitchFamily="34" charset="0"/>
              </a:rPr>
              <a:t>Gaziantep </a:t>
            </a:r>
            <a:r>
              <a:rPr lang="tr-TR" sz="1800" dirty="0" err="1">
                <a:solidFill>
                  <a:srgbClr val="080808"/>
                </a:solidFill>
                <a:latin typeface="Berlin Sans FB Demi" panose="020E0802020502020306" pitchFamily="34" charset="0"/>
              </a:rPr>
              <a:t>Anatolian</a:t>
            </a:r>
            <a:r>
              <a:rPr lang="tr-TR" sz="1800" dirty="0">
                <a:solidFill>
                  <a:srgbClr val="080808"/>
                </a:solidFill>
                <a:latin typeface="Berlin Sans FB Demi" panose="020E0802020502020306" pitchFamily="34" charset="0"/>
              </a:rPr>
              <a:t> High School</a:t>
            </a:r>
            <a:endParaRPr lang="en-US" sz="1800" dirty="0">
              <a:solidFill>
                <a:srgbClr val="080808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52D7CFC4-9989-472D-9701-4FB4FEB80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 fontScale="90000"/>
          </a:bodyPr>
          <a:lstStyle/>
          <a:p>
            <a:r>
              <a:rPr lang="en-US" sz="3200" dirty="0">
                <a:latin typeface="Elephant" panose="02020904090505020303" pitchFamily="18" charset="0"/>
              </a:rPr>
              <a:t>European Civic Attitude Through Social Entrepreneurship</a:t>
            </a:r>
            <a:br>
              <a:rPr lang="en-US" sz="3200" dirty="0">
                <a:latin typeface="Elephant" panose="02020904090505020303" pitchFamily="18" charset="0"/>
              </a:rPr>
            </a:br>
            <a:br>
              <a:rPr lang="tr-TR" sz="3200" dirty="0">
                <a:latin typeface="Elephant" panose="02020904090505020303" pitchFamily="18" charset="0"/>
              </a:rPr>
            </a:br>
            <a:r>
              <a:rPr lang="en-US" sz="3200" dirty="0">
                <a:latin typeface="Elephant" panose="02020904090505020303" pitchFamily="18" charset="0"/>
              </a:rPr>
              <a:t>2019-1-RO01-KA229-063748</a:t>
            </a:r>
            <a:endParaRPr lang="en-US" sz="3200" dirty="0">
              <a:solidFill>
                <a:srgbClr val="080808"/>
              </a:solidFill>
              <a:latin typeface="Elephant" panose="02020904090505020303" pitchFamily="18" charset="0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3948829A-FA3B-4DCD-9976-0D35C8A40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89" y="0"/>
            <a:ext cx="2202945" cy="2202945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C6DC296D-A98C-4EFA-A253-8EFF563481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2600" y="0"/>
            <a:ext cx="2285889" cy="2137348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D2BD924D-4F59-410C-ADE9-39BE10ED11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5485" y="5245001"/>
            <a:ext cx="2479414" cy="711307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A2FD99A5-A905-4A7B-88B7-7DCBA4A158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1576" y="4491097"/>
            <a:ext cx="2973874" cy="2366371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83CB617D-3D4E-4F39-AAD3-13442E9A2A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22" y="4493527"/>
            <a:ext cx="2973874" cy="236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806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rgbClr val="FFFF00"/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875640-B713-410C-8AE0-BD4F58296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Elephant" panose="02020904090505020303" pitchFamily="18" charset="0"/>
              </a:rPr>
              <a:t>Signalling</a:t>
            </a:r>
            <a:r>
              <a:rPr lang="tr-TR" dirty="0">
                <a:latin typeface="Elephant" panose="02020904090505020303" pitchFamily="18" charset="0"/>
              </a:rPr>
              <a:t> Service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380CE8-96D1-46D3-890A-7747E7DF7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Elephant" panose="02020904090505020303" pitchFamily="18" charset="0"/>
              </a:rPr>
              <a:t>Our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email</a:t>
            </a:r>
            <a:r>
              <a:rPr lang="tr-TR" dirty="0">
                <a:latin typeface="Elephant" panose="02020904090505020303" pitchFamily="18" charset="0"/>
              </a:rPr>
              <a:t> service(galcooperative@gmail.com) is </a:t>
            </a:r>
            <a:r>
              <a:rPr lang="tr-TR" dirty="0" err="1">
                <a:latin typeface="Elephant" panose="02020904090505020303" pitchFamily="18" charset="0"/>
              </a:rPr>
              <a:t>always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open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for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new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mails</a:t>
            </a:r>
            <a:r>
              <a:rPr lang="tr-TR" dirty="0">
                <a:latin typeface="Elephant" panose="02020904090505020303" pitchFamily="18" charset="0"/>
              </a:rPr>
              <a:t>.</a:t>
            </a:r>
          </a:p>
          <a:p>
            <a:r>
              <a:rPr lang="tr-TR" dirty="0" err="1">
                <a:latin typeface="Elephant" panose="02020904090505020303" pitchFamily="18" charset="0"/>
              </a:rPr>
              <a:t>Our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company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phone</a:t>
            </a:r>
            <a:r>
              <a:rPr lang="tr-TR" dirty="0">
                <a:latin typeface="Elephant" panose="02020904090505020303" pitchFamily="18" charset="0"/>
              </a:rPr>
              <a:t>( 0598 989 8989) is </a:t>
            </a:r>
            <a:r>
              <a:rPr lang="tr-TR" dirty="0" err="1">
                <a:latin typeface="Elephant" panose="02020904090505020303" pitchFamily="18" charset="0"/>
              </a:rPr>
              <a:t>always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open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for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your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calls</a:t>
            </a:r>
            <a:r>
              <a:rPr lang="tr-TR" dirty="0">
                <a:latin typeface="Elephant" panose="02020904090505020303" pitchFamily="18" charset="0"/>
              </a:rPr>
              <a:t>.</a:t>
            </a:r>
          </a:p>
          <a:p>
            <a:r>
              <a:rPr lang="tr-TR" dirty="0" err="1">
                <a:latin typeface="Elephant" panose="02020904090505020303" pitchFamily="18" charset="0"/>
              </a:rPr>
              <a:t>You</a:t>
            </a:r>
            <a:r>
              <a:rPr lang="tr-TR" dirty="0">
                <a:latin typeface="Elephant" panose="02020904090505020303" pitchFamily="18" charset="0"/>
              </a:rPr>
              <a:t> can </a:t>
            </a:r>
            <a:r>
              <a:rPr lang="tr-TR" dirty="0" err="1">
                <a:latin typeface="Elephant" panose="02020904090505020303" pitchFamily="18" charset="0"/>
              </a:rPr>
              <a:t>send</a:t>
            </a:r>
            <a:r>
              <a:rPr lang="tr-TR" dirty="0">
                <a:latin typeface="Elephant" panose="02020904090505020303" pitchFamily="18" charset="0"/>
              </a:rPr>
              <a:t> us </a:t>
            </a:r>
            <a:r>
              <a:rPr lang="tr-TR" dirty="0" err="1">
                <a:latin typeface="Elephant" panose="02020904090505020303" pitchFamily="18" charset="0"/>
              </a:rPr>
              <a:t>fax</a:t>
            </a:r>
            <a:r>
              <a:rPr lang="tr-TR" dirty="0">
                <a:latin typeface="Elephant" panose="02020904090505020303" pitchFamily="18" charset="0"/>
              </a:rPr>
              <a:t>.</a:t>
            </a:r>
          </a:p>
          <a:p>
            <a:r>
              <a:rPr lang="tr-TR" dirty="0" err="1">
                <a:latin typeface="Elephant" panose="02020904090505020303" pitchFamily="18" charset="0"/>
              </a:rPr>
              <a:t>You</a:t>
            </a:r>
            <a:r>
              <a:rPr lang="tr-TR" dirty="0">
                <a:latin typeface="Elephant" panose="02020904090505020303" pitchFamily="18" charset="0"/>
              </a:rPr>
              <a:t> can </a:t>
            </a:r>
            <a:r>
              <a:rPr lang="tr-TR" dirty="0" err="1">
                <a:latin typeface="Elephant" panose="02020904090505020303" pitchFamily="18" charset="0"/>
              </a:rPr>
              <a:t>send</a:t>
            </a:r>
            <a:r>
              <a:rPr lang="tr-TR" dirty="0">
                <a:latin typeface="Elephant" panose="02020904090505020303" pitchFamily="18" charset="0"/>
              </a:rPr>
              <a:t> us </a:t>
            </a:r>
            <a:r>
              <a:rPr lang="tr-TR" dirty="0" err="1">
                <a:latin typeface="Elephant" panose="02020904090505020303" pitchFamily="18" charset="0"/>
              </a:rPr>
              <a:t>letters</a:t>
            </a:r>
            <a:r>
              <a:rPr lang="tr-TR" dirty="0">
                <a:latin typeface="Elephant" panose="02020904090505020303" pitchFamily="18" charset="0"/>
              </a:rPr>
              <a:t>.</a:t>
            </a:r>
          </a:p>
          <a:p>
            <a:r>
              <a:rPr lang="tr-TR" dirty="0" err="1">
                <a:latin typeface="Elephant" panose="02020904090505020303" pitchFamily="18" charset="0"/>
              </a:rPr>
              <a:t>You</a:t>
            </a:r>
            <a:r>
              <a:rPr lang="tr-TR" dirty="0">
                <a:latin typeface="Elephant" panose="02020904090505020303" pitchFamily="18" charset="0"/>
              </a:rPr>
              <a:t> can </a:t>
            </a:r>
            <a:r>
              <a:rPr lang="tr-TR" dirty="0" err="1">
                <a:latin typeface="Elephant" panose="02020904090505020303" pitchFamily="18" charset="0"/>
              </a:rPr>
              <a:t>come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and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meet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face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to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face</a:t>
            </a:r>
            <a:r>
              <a:rPr lang="tr-TR" dirty="0">
                <a:latin typeface="Elephant" panose="02020904090505020303" pitchFamily="18" charset="0"/>
              </a:rPr>
              <a:t>.</a:t>
            </a:r>
            <a:endParaRPr lang="en-US" dirty="0">
              <a:latin typeface="Elephant" panose="02020904090505020303" pitchFamily="18" charset="0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D9CAC987-B445-4CA0-8E1B-0ED968B716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8793" y="3909679"/>
            <a:ext cx="2733207" cy="294832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8497819D-984B-4850-BF26-9CB1E42589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48250"/>
            <a:ext cx="253365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246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rgbClr val="FFFF00"/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749145-F9D9-4C40-BB31-A271BB03A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Elephant" panose="02020904090505020303" pitchFamily="18" charset="0"/>
              </a:rPr>
              <a:t>Staffing</a:t>
            </a:r>
            <a:r>
              <a:rPr lang="tr-TR" dirty="0">
                <a:latin typeface="Elephant" panose="02020904090505020303" pitchFamily="18" charset="0"/>
              </a:rPr>
              <a:t> Plan</a:t>
            </a:r>
            <a:endParaRPr lang="en-US" dirty="0">
              <a:latin typeface="Elephant" panose="02020904090505020303" pitchFamily="18" charset="0"/>
            </a:endParaRPr>
          </a:p>
        </p:txBody>
      </p:sp>
      <p:graphicFrame>
        <p:nvGraphicFramePr>
          <p:cNvPr id="7" name="İçerik Yer Tutucusu 6">
            <a:extLst>
              <a:ext uri="{FF2B5EF4-FFF2-40B4-BE49-F238E27FC236}">
                <a16:creationId xmlns:a16="http://schemas.microsoft.com/office/drawing/2014/main" id="{FFACED42-28F0-4275-A19A-D3FDB741F1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510103"/>
              </p:ext>
            </p:extLst>
          </p:nvPr>
        </p:nvGraphicFramePr>
        <p:xfrm>
          <a:off x="838200" y="1825625"/>
          <a:ext cx="10704226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Resim 7">
            <a:extLst>
              <a:ext uri="{FF2B5EF4-FFF2-40B4-BE49-F238E27FC236}">
                <a16:creationId xmlns:a16="http://schemas.microsoft.com/office/drawing/2014/main" id="{4B8B5D33-A69D-4C2B-BD9A-0088DADF17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22718" y="-43656"/>
            <a:ext cx="1869282" cy="186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1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rgbClr val="FFFF00"/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E6402005-D492-4555-A15F-7E7077C79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2926"/>
            <a:ext cx="10515600" cy="1325563"/>
          </a:xfrm>
        </p:spPr>
        <p:txBody>
          <a:bodyPr/>
          <a:lstStyle/>
          <a:p>
            <a:r>
              <a:rPr lang="tr-TR" dirty="0"/>
              <a:t>                                  </a:t>
            </a:r>
            <a:r>
              <a:rPr lang="tr-TR" dirty="0" err="1"/>
              <a:t>Thanks</a:t>
            </a:r>
            <a:r>
              <a:rPr lang="tr-TR" dirty="0"/>
              <a:t>!</a:t>
            </a:r>
            <a:endParaRPr lang="en-US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CC52D047-7A77-43F7-9583-49D13AC06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9810" y="0"/>
            <a:ext cx="4072379" cy="3162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469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rgbClr val="FFFF00"/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BB5061E-6362-43F2-8688-54CDC29A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Elephant" panose="02020904090505020303" pitchFamily="18" charset="0"/>
              </a:rPr>
              <a:t>Content: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Elephant" panose="02020904090505020303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56D431-74B3-4563-9247-4E1664E3F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" indent="0">
              <a:lnSpc>
                <a:spcPct val="90000"/>
              </a:lnSpc>
              <a:spcAft>
                <a:spcPts val="600"/>
              </a:spcAft>
              <a:buClr>
                <a:srgbClr val="BC7700"/>
              </a:buClr>
              <a:buNone/>
            </a:pPr>
            <a:r>
              <a:rPr lang="tr-TR" sz="2800" dirty="0">
                <a:solidFill>
                  <a:schemeClr val="accent4">
                    <a:lumMod val="75000"/>
                  </a:schemeClr>
                </a:solidFill>
                <a:latin typeface="Elephant" panose="02020904090505020303" pitchFamily="18" charset="0"/>
              </a:rPr>
              <a:t>-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Elephant" panose="02020904090505020303" pitchFamily="18" charset="0"/>
              </a:rPr>
              <a:t>Who We Are- Our Objectives</a:t>
            </a:r>
          </a:p>
          <a:p>
            <a:pPr marL="57150" indent="0">
              <a:lnSpc>
                <a:spcPct val="90000"/>
              </a:lnSpc>
              <a:spcAft>
                <a:spcPts val="600"/>
              </a:spcAft>
              <a:buClr>
                <a:srgbClr val="BC7700"/>
              </a:buClr>
              <a:buNone/>
            </a:pPr>
            <a:r>
              <a:rPr lang="tr-TR" sz="2800" dirty="0">
                <a:solidFill>
                  <a:schemeClr val="accent4">
                    <a:lumMod val="75000"/>
                  </a:schemeClr>
                </a:solidFill>
                <a:latin typeface="Elephant" panose="02020904090505020303" pitchFamily="18" charset="0"/>
              </a:rPr>
              <a:t>-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Elephant" panose="02020904090505020303" pitchFamily="18" charset="0"/>
              </a:rPr>
              <a:t>The main Features: Aims and Duties</a:t>
            </a:r>
          </a:p>
          <a:p>
            <a:pPr marL="57150" indent="0">
              <a:lnSpc>
                <a:spcPct val="90000"/>
              </a:lnSpc>
              <a:spcAft>
                <a:spcPts val="600"/>
              </a:spcAft>
              <a:buClr>
                <a:srgbClr val="BC7700"/>
              </a:buClr>
              <a:buNone/>
            </a:pPr>
            <a:r>
              <a:rPr lang="tr-TR" sz="2800" dirty="0">
                <a:solidFill>
                  <a:schemeClr val="accent4">
                    <a:lumMod val="75000"/>
                  </a:schemeClr>
                </a:solidFill>
                <a:latin typeface="Elephant" panose="02020904090505020303" pitchFamily="18" charset="0"/>
              </a:rPr>
              <a:t>-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Elephant" panose="02020904090505020303" pitchFamily="18" charset="0"/>
              </a:rPr>
              <a:t>Other Info: Headquarters, Share Capital and Corporate Purpose</a:t>
            </a:r>
          </a:p>
          <a:p>
            <a:pPr marL="57150" indent="0">
              <a:lnSpc>
                <a:spcPct val="90000"/>
              </a:lnSpc>
              <a:spcAft>
                <a:spcPts val="600"/>
              </a:spcAft>
              <a:buClr>
                <a:srgbClr val="BC7700"/>
              </a:buClr>
              <a:buNone/>
            </a:pPr>
            <a:r>
              <a:rPr lang="tr-TR" sz="2800" dirty="0">
                <a:solidFill>
                  <a:schemeClr val="accent4">
                    <a:lumMod val="75000"/>
                  </a:schemeClr>
                </a:solidFill>
                <a:latin typeface="Elephant" panose="02020904090505020303" pitchFamily="18" charset="0"/>
              </a:rPr>
              <a:t>-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Elephant" panose="02020904090505020303" pitchFamily="18" charset="0"/>
              </a:rPr>
              <a:t>Goals and Target</a:t>
            </a:r>
          </a:p>
          <a:p>
            <a:pPr marL="57150" indent="0">
              <a:lnSpc>
                <a:spcPct val="90000"/>
              </a:lnSpc>
              <a:spcAft>
                <a:spcPts val="600"/>
              </a:spcAft>
              <a:buClr>
                <a:srgbClr val="235675"/>
              </a:buClr>
              <a:buNone/>
            </a:pPr>
            <a:r>
              <a:rPr lang="tr-TR" sz="2800" dirty="0">
                <a:solidFill>
                  <a:schemeClr val="accent4">
                    <a:lumMod val="75000"/>
                  </a:schemeClr>
                </a:solidFill>
                <a:latin typeface="Elephant" panose="02020904090505020303" pitchFamily="18" charset="0"/>
              </a:rPr>
              <a:t>-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Elephant" panose="02020904090505020303" pitchFamily="18" charset="0"/>
              </a:rPr>
              <a:t>Mode of Operation of the Internet Portal</a:t>
            </a:r>
          </a:p>
          <a:p>
            <a:pPr marL="57150" indent="0">
              <a:lnSpc>
                <a:spcPct val="90000"/>
              </a:lnSpc>
              <a:spcAft>
                <a:spcPts val="600"/>
              </a:spcAft>
              <a:buClr>
                <a:srgbClr val="BC7700"/>
              </a:buClr>
              <a:buNone/>
            </a:pPr>
            <a:r>
              <a:rPr lang="tr-TR" sz="2800" dirty="0">
                <a:solidFill>
                  <a:schemeClr val="accent4">
                    <a:lumMod val="75000"/>
                  </a:schemeClr>
                </a:solidFill>
                <a:latin typeface="Elephant" panose="02020904090505020303" pitchFamily="18" charset="0"/>
              </a:rPr>
              <a:t>-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Elephant" panose="02020904090505020303" pitchFamily="18" charset="0"/>
              </a:rPr>
              <a:t>Users’ opportunities</a:t>
            </a:r>
          </a:p>
          <a:p>
            <a:pPr marL="57150" indent="0">
              <a:lnSpc>
                <a:spcPct val="90000"/>
              </a:lnSpc>
              <a:spcAft>
                <a:spcPts val="600"/>
              </a:spcAft>
              <a:buClr>
                <a:srgbClr val="BC7700"/>
              </a:buClr>
              <a:buNone/>
            </a:pPr>
            <a:r>
              <a:rPr lang="tr-TR" sz="2800" dirty="0">
                <a:solidFill>
                  <a:schemeClr val="accent4">
                    <a:lumMod val="75000"/>
                  </a:schemeClr>
                </a:solidFill>
                <a:latin typeface="Elephant" panose="02020904090505020303" pitchFamily="18" charset="0"/>
              </a:rPr>
              <a:t>-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  <a:latin typeface="Elephant" panose="02020904090505020303" pitchFamily="18" charset="0"/>
              </a:rPr>
              <a:t>Signalling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Elephant" panose="02020904090505020303" pitchFamily="18" charset="0"/>
              </a:rPr>
              <a:t> service</a:t>
            </a:r>
          </a:p>
          <a:p>
            <a:pPr marL="57150" indent="0">
              <a:lnSpc>
                <a:spcPct val="90000"/>
              </a:lnSpc>
              <a:spcAft>
                <a:spcPts val="600"/>
              </a:spcAft>
              <a:buClr>
                <a:srgbClr val="BC7700"/>
              </a:buClr>
              <a:buNone/>
            </a:pPr>
            <a:r>
              <a:rPr lang="tr-TR" sz="2800" dirty="0">
                <a:solidFill>
                  <a:schemeClr val="accent4">
                    <a:lumMod val="75000"/>
                  </a:schemeClr>
                </a:solidFill>
                <a:latin typeface="Elephant" panose="02020904090505020303" pitchFamily="18" charset="0"/>
              </a:rPr>
              <a:t>-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Elephant" panose="02020904090505020303" pitchFamily="18" charset="0"/>
              </a:rPr>
              <a:t>Staffing Plan</a:t>
            </a:r>
          </a:p>
          <a:p>
            <a:pPr marL="57150" indent="0">
              <a:lnSpc>
                <a:spcPct val="90000"/>
              </a:lnSpc>
              <a:spcAft>
                <a:spcPts val="600"/>
              </a:spcAft>
              <a:buClr>
                <a:srgbClr val="303269"/>
              </a:buClr>
              <a:buNone/>
            </a:pPr>
            <a:r>
              <a:rPr lang="tr-TR" dirty="0">
                <a:solidFill>
                  <a:schemeClr val="accent4">
                    <a:lumMod val="75000"/>
                  </a:schemeClr>
                </a:solidFill>
                <a:latin typeface="Elephant" panose="02020904090505020303" pitchFamily="18" charset="0"/>
              </a:rPr>
              <a:t>-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Elephant" panose="02020904090505020303" pitchFamily="18" charset="0"/>
              </a:rPr>
              <a:t>Acknowledgments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Elephant" panose="02020904090505020303" pitchFamily="18" charset="0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3B2552D8-BB8F-4468-B9B7-E22A99C685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9792" y="-14287"/>
            <a:ext cx="4037192" cy="2562615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BE681475-C71D-46E5-9647-FF0A9C713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8920" y="4309673"/>
            <a:ext cx="5463080" cy="254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575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rgbClr val="FFFF00"/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4D358E-AFDC-4101-A80C-68CC63D96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59369"/>
          </a:xfrm>
        </p:spPr>
        <p:txBody>
          <a:bodyPr/>
          <a:lstStyle/>
          <a:p>
            <a:r>
              <a:rPr lang="tr-TR" dirty="0"/>
              <a:t>                             </a:t>
            </a:r>
            <a:r>
              <a:rPr lang="tr-TR" dirty="0" err="1">
                <a:latin typeface="Elephant" panose="02020904090505020303" pitchFamily="18" charset="0"/>
              </a:rPr>
              <a:t>Who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We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Are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48720A-1958-415D-AC8D-74F8101ED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9370"/>
            <a:ext cx="10515600" cy="5217593"/>
          </a:xfrm>
        </p:spPr>
        <p:txBody>
          <a:bodyPr/>
          <a:lstStyle/>
          <a:p>
            <a:r>
              <a:rPr lang="tr-TR" dirty="0">
                <a:latin typeface="Elephant" panose="02020904090505020303" pitchFamily="18" charset="0"/>
              </a:rPr>
              <a:t>GAL </a:t>
            </a:r>
            <a:r>
              <a:rPr lang="tr-TR" dirty="0" err="1">
                <a:latin typeface="Elephant" panose="02020904090505020303" pitchFamily="18" charset="0"/>
              </a:rPr>
              <a:t>Cooperative</a:t>
            </a:r>
            <a:r>
              <a:rPr lang="tr-TR" dirty="0">
                <a:latin typeface="Elephant" panose="02020904090505020303" pitchFamily="18" charset="0"/>
              </a:rPr>
              <a:t> Enterprise </a:t>
            </a:r>
            <a:r>
              <a:rPr lang="tr-TR" dirty="0" err="1">
                <a:latin typeface="Elephant" panose="02020904090505020303" pitchFamily="18" charset="0"/>
              </a:rPr>
              <a:t>was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established</a:t>
            </a:r>
            <a:r>
              <a:rPr lang="tr-TR" dirty="0">
                <a:latin typeface="Elephant" panose="02020904090505020303" pitchFamily="18" charset="0"/>
              </a:rPr>
              <a:t> in 2020 </a:t>
            </a:r>
            <a:r>
              <a:rPr lang="tr-TR" dirty="0" err="1">
                <a:latin typeface="Elephant" panose="02020904090505020303" pitchFamily="18" charset="0"/>
              </a:rPr>
              <a:t>by</a:t>
            </a:r>
            <a:r>
              <a:rPr lang="tr-TR" dirty="0">
                <a:latin typeface="Elephant" panose="02020904090505020303" pitchFamily="18" charset="0"/>
              </a:rPr>
              <a:t> </a:t>
            </a:r>
          </a:p>
          <a:p>
            <a:pPr marL="0" indent="0">
              <a:buNone/>
            </a:pPr>
            <a:r>
              <a:rPr lang="tr-TR" dirty="0" err="1">
                <a:latin typeface="Elephant" panose="02020904090505020303" pitchFamily="18" charset="0"/>
              </a:rPr>
              <a:t>Young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students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and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their</a:t>
            </a:r>
            <a:r>
              <a:rPr lang="tr-TR" dirty="0">
                <a:latin typeface="Elephant" panose="02020904090505020303" pitchFamily="18" charset="0"/>
              </a:rPr>
              <a:t> English </a:t>
            </a:r>
            <a:r>
              <a:rPr lang="tr-TR" dirty="0" err="1">
                <a:latin typeface="Elephant" panose="02020904090505020303" pitchFamily="18" charset="0"/>
              </a:rPr>
              <a:t>Teacher</a:t>
            </a:r>
            <a:r>
              <a:rPr lang="tr-TR" dirty="0">
                <a:latin typeface="Elephant" panose="02020904090505020303" pitchFamily="18" charset="0"/>
              </a:rPr>
              <a:t>.</a:t>
            </a:r>
          </a:p>
          <a:p>
            <a:r>
              <a:rPr lang="tr-TR" dirty="0">
                <a:latin typeface="Elephant" panose="02020904090505020303" pitchFamily="18" charset="0"/>
              </a:rPr>
              <a:t>GAL </a:t>
            </a:r>
            <a:r>
              <a:rPr lang="tr-TR" dirty="0" err="1">
                <a:latin typeface="Elephant" panose="02020904090505020303" pitchFamily="18" charset="0"/>
              </a:rPr>
              <a:t>Cooperative</a:t>
            </a:r>
            <a:r>
              <a:rPr lang="tr-TR" dirty="0">
                <a:latin typeface="Elephant" panose="02020904090505020303" pitchFamily="18" charset="0"/>
              </a:rPr>
              <a:t> Enterprise has </a:t>
            </a:r>
            <a:r>
              <a:rPr lang="tr-TR" dirty="0" err="1">
                <a:latin typeface="Elephant" panose="02020904090505020303" pitchFamily="18" charset="0"/>
              </a:rPr>
              <a:t>been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created</a:t>
            </a:r>
            <a:r>
              <a:rPr lang="tr-TR" dirty="0">
                <a:latin typeface="Elephant" panose="02020904090505020303" pitchFamily="18" charset="0"/>
              </a:rPr>
              <a:t> in </a:t>
            </a:r>
            <a:r>
              <a:rPr lang="tr-TR" dirty="0" err="1">
                <a:latin typeface="Elephant" panose="02020904090505020303" pitchFamily="18" charset="0"/>
              </a:rPr>
              <a:t>order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to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grow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more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young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entrepreneurs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and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create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better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conditions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for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entrepreneurs</a:t>
            </a:r>
            <a:r>
              <a:rPr lang="tr-TR" dirty="0">
                <a:latin typeface="Elephant" panose="02020904090505020303" pitchFamily="18" charset="0"/>
              </a:rPr>
              <a:t>.</a:t>
            </a:r>
          </a:p>
          <a:p>
            <a:endParaRPr lang="tr-TR" dirty="0">
              <a:latin typeface="Elephant" panose="02020904090505020303" pitchFamily="18" charset="0"/>
            </a:endParaRP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8EF107E-4A97-415D-9B18-6ED001F5D9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8694" y="0"/>
            <a:ext cx="2583305" cy="2053939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21161DCB-3680-4723-AA9A-0538C595F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33037"/>
            <a:ext cx="65" cy="72327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EA706FA9-A19F-4860-8B7A-20BE7F270C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0277" y="5111646"/>
            <a:ext cx="3481723" cy="1746353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0CC41891-9B01-4D31-8B92-B990070EB9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5050285"/>
            <a:ext cx="3481525" cy="180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273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rgbClr val="FFFF00"/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2D9610-8ED2-4F4E-BD3A-B6A8BEBCC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Elephant" panose="02020904090505020303" pitchFamily="18" charset="0"/>
              </a:rPr>
              <a:t>Aims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and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Duties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577C04-B292-495C-AF86-9895F90F6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Elephant" panose="02020904090505020303" pitchFamily="18" charset="0"/>
              </a:rPr>
              <a:t>Our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aims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are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helping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new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entrepreneurs</a:t>
            </a:r>
            <a:r>
              <a:rPr lang="tr-TR" dirty="0">
                <a:latin typeface="Elephant" panose="02020904090505020303" pitchFamily="18" charset="0"/>
              </a:rPr>
              <a:t> in </a:t>
            </a:r>
            <a:r>
              <a:rPr lang="tr-TR" dirty="0" err="1">
                <a:latin typeface="Elephant" panose="02020904090505020303" pitchFamily="18" charset="0"/>
              </a:rPr>
              <a:t>financial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and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teach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them</a:t>
            </a:r>
            <a:r>
              <a:rPr lang="tr-TR" dirty="0">
                <a:latin typeface="Elephant" panose="02020904090505020303" pitchFamily="18" charset="0"/>
              </a:rPr>
              <a:t> how </a:t>
            </a:r>
            <a:r>
              <a:rPr lang="tr-TR" dirty="0" err="1">
                <a:latin typeface="Elephant" panose="02020904090505020303" pitchFamily="18" charset="0"/>
              </a:rPr>
              <a:t>to</a:t>
            </a:r>
            <a:r>
              <a:rPr lang="tr-TR" dirty="0">
                <a:latin typeface="Elephant" panose="02020904090505020303" pitchFamily="18" charset="0"/>
              </a:rPr>
              <a:t> start an </a:t>
            </a:r>
            <a:r>
              <a:rPr lang="tr-TR" dirty="0" err="1">
                <a:latin typeface="Elephant" panose="02020904090505020303" pitchFamily="18" charset="0"/>
              </a:rPr>
              <a:t>enterprise</a:t>
            </a:r>
            <a:r>
              <a:rPr lang="tr-TR" dirty="0">
                <a:latin typeface="Elephant" panose="02020904090505020303" pitchFamily="18" charset="0"/>
              </a:rPr>
              <a:t>.</a:t>
            </a:r>
          </a:p>
          <a:p>
            <a:r>
              <a:rPr lang="tr-TR" dirty="0" err="1">
                <a:latin typeface="Elephant" panose="02020904090505020303" pitchFamily="18" charset="0"/>
              </a:rPr>
              <a:t>Our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duties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are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make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them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trust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themselves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and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make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them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prouder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about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what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they</a:t>
            </a:r>
            <a:r>
              <a:rPr lang="tr-TR" dirty="0">
                <a:latin typeface="Elephant" panose="02020904090505020303" pitchFamily="18" charset="0"/>
              </a:rPr>
              <a:t> do.</a:t>
            </a:r>
          </a:p>
          <a:p>
            <a:r>
              <a:rPr lang="tr-TR" dirty="0" err="1">
                <a:latin typeface="Elephant" panose="02020904090505020303" pitchFamily="18" charset="0"/>
              </a:rPr>
              <a:t>Basically</a:t>
            </a:r>
            <a:r>
              <a:rPr lang="tr-TR" dirty="0">
                <a:latin typeface="Elephant" panose="02020904090505020303" pitchFamily="18" charset="0"/>
              </a:rPr>
              <a:t>, </a:t>
            </a:r>
            <a:r>
              <a:rPr lang="tr-TR" dirty="0" err="1">
                <a:latin typeface="Elephant" panose="02020904090505020303" pitchFamily="18" charset="0"/>
              </a:rPr>
              <a:t>our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aims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and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duties</a:t>
            </a:r>
            <a:r>
              <a:rPr lang="tr-TR" dirty="0">
                <a:latin typeface="Elephant" panose="02020904090505020303" pitchFamily="18" charset="0"/>
              </a:rPr>
              <a:t> is </a:t>
            </a:r>
            <a:r>
              <a:rPr lang="tr-TR" dirty="0" err="1">
                <a:latin typeface="Elephant" panose="02020904090505020303" pitchFamily="18" charset="0"/>
              </a:rPr>
              <a:t>grew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succesful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entrepreneurs</a:t>
            </a:r>
            <a:r>
              <a:rPr lang="tr-TR" dirty="0">
                <a:latin typeface="Elephant" panose="02020904090505020303" pitchFamily="18" charset="0"/>
              </a:rPr>
              <a:t>.</a:t>
            </a:r>
            <a:endParaRPr lang="en-US" dirty="0">
              <a:latin typeface="Elephant" panose="02020904090505020303" pitchFamily="18" charset="0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E8056809-9D75-4CE0-8ACB-7F933914C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3745" y="4115546"/>
            <a:ext cx="2658256" cy="2742454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CCAF2CEB-0AFB-4841-9CD6-8D073C219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4377129"/>
            <a:ext cx="3824107" cy="2480872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572239CA-7B50-4C87-9819-0EE92EBD11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6375" y="0"/>
            <a:ext cx="1825625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095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rgbClr val="FFFF00"/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6DA4AC-D623-4D6E-A8F9-78B29AFA1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Elephant" panose="02020904090505020303" pitchFamily="18" charset="0"/>
              </a:rPr>
              <a:t>For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the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realization</a:t>
            </a:r>
            <a:r>
              <a:rPr lang="tr-TR" dirty="0">
                <a:latin typeface="Elephant" panose="02020904090505020303" pitchFamily="18" charset="0"/>
              </a:rPr>
              <a:t> of </a:t>
            </a:r>
            <a:r>
              <a:rPr lang="tr-TR" dirty="0" err="1">
                <a:latin typeface="Elephant" panose="02020904090505020303" pitchFamily="18" charset="0"/>
              </a:rPr>
              <a:t>the</a:t>
            </a:r>
            <a:r>
              <a:rPr lang="tr-TR" dirty="0">
                <a:latin typeface="Elephant" panose="02020904090505020303" pitchFamily="18" charset="0"/>
              </a:rPr>
              <a:t> Project;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68C95C2-8FAC-4A0D-BAB5-209DC2B66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Elephant" panose="02020904090505020303" pitchFamily="18" charset="0"/>
              </a:rPr>
              <a:t>The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Company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going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to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invest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the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young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entrepreneurs</a:t>
            </a:r>
            <a:r>
              <a:rPr lang="tr-TR" dirty="0">
                <a:latin typeface="Elephant" panose="02020904090505020303" pitchFamily="18" charset="0"/>
              </a:rPr>
              <a:t>.</a:t>
            </a:r>
          </a:p>
          <a:p>
            <a:r>
              <a:rPr lang="tr-TR" dirty="0" err="1">
                <a:latin typeface="Elephant" panose="02020904090505020303" pitchFamily="18" charset="0"/>
              </a:rPr>
              <a:t>The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Company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going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to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create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new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surfaces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for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new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enterprises</a:t>
            </a:r>
            <a:r>
              <a:rPr lang="tr-TR" dirty="0">
                <a:latin typeface="Elephant" panose="02020904090505020303" pitchFamily="18" charset="0"/>
              </a:rPr>
              <a:t>.</a:t>
            </a:r>
          </a:p>
          <a:p>
            <a:r>
              <a:rPr lang="tr-TR" dirty="0" err="1">
                <a:latin typeface="Elephant" panose="02020904090505020303" pitchFamily="18" charset="0"/>
              </a:rPr>
              <a:t>The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Company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going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to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have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meetings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with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young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entrepreneurs</a:t>
            </a:r>
            <a:r>
              <a:rPr lang="tr-TR" dirty="0">
                <a:latin typeface="Elephant" panose="02020904090505020303" pitchFamily="18" charset="0"/>
              </a:rPr>
              <a:t>.</a:t>
            </a:r>
          </a:p>
          <a:p>
            <a:r>
              <a:rPr lang="tr-TR" dirty="0" err="1">
                <a:latin typeface="Elephant" panose="02020904090505020303" pitchFamily="18" charset="0"/>
              </a:rPr>
              <a:t>The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Company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going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to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invite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big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entrepreneurs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and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CEOs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to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inspire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young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and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new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entrepreneurs</a:t>
            </a:r>
            <a:r>
              <a:rPr lang="tr-TR" dirty="0">
                <a:latin typeface="Elephant" panose="02020904090505020303" pitchFamily="18" charset="0"/>
              </a:rPr>
              <a:t>.</a:t>
            </a:r>
          </a:p>
          <a:p>
            <a:r>
              <a:rPr lang="tr-TR" dirty="0" err="1">
                <a:latin typeface="Elephant" panose="02020904090505020303" pitchFamily="18" charset="0"/>
              </a:rPr>
              <a:t>The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Company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going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to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meet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with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business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persons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to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convince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to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give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scholarships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to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bright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entrepreneurs</a:t>
            </a:r>
            <a:r>
              <a:rPr lang="tr-TR" dirty="0">
                <a:latin typeface="Elephant" panose="02020904090505020303" pitchFamily="18" charset="0"/>
              </a:rPr>
              <a:t>.</a:t>
            </a:r>
            <a:endParaRPr lang="en-US" dirty="0">
              <a:latin typeface="Elephant" panose="02020904090505020303" pitchFamily="18" charset="0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3D92B73A-A04E-4F4C-B23B-879447DB1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2718" y="0"/>
            <a:ext cx="1869282" cy="1869282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F7060A5E-30E0-4290-AF01-410C4DA9F5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9102" y="4988718"/>
            <a:ext cx="1732897" cy="186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061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rgbClr val="FFFF00"/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DD70F57-2A81-45A5-9FB4-BFF583E36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Elephant" panose="02020904090505020303" pitchFamily="18" charset="0"/>
              </a:rPr>
              <a:t>Other Info: Headquarters, Share Capital and Corporate Purpose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A9AC1A-10EF-491B-BC05-3FB82F136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Elephant" panose="02020904090505020303" pitchFamily="18" charset="0"/>
              </a:rPr>
              <a:t>Our</a:t>
            </a:r>
            <a:r>
              <a:rPr lang="tr-TR" dirty="0">
                <a:latin typeface="Elephant" panose="02020904090505020303" pitchFamily="18" charset="0"/>
              </a:rPr>
              <a:t> ‘</a:t>
            </a:r>
            <a:r>
              <a:rPr lang="tr-TR" dirty="0" err="1">
                <a:latin typeface="Elephant" panose="02020904090505020303" pitchFamily="18" charset="0"/>
              </a:rPr>
              <a:t>Headquarter</a:t>
            </a:r>
            <a:r>
              <a:rPr lang="tr-TR" dirty="0">
                <a:latin typeface="Elephant" panose="02020904090505020303" pitchFamily="18" charset="0"/>
              </a:rPr>
              <a:t>’ </a:t>
            </a:r>
            <a:r>
              <a:rPr lang="tr-TR" dirty="0" err="1">
                <a:latin typeface="Elephant" panose="02020904090505020303" pitchFamily="18" charset="0"/>
              </a:rPr>
              <a:t>will</a:t>
            </a:r>
            <a:r>
              <a:rPr lang="tr-TR" dirty="0">
                <a:latin typeface="Elephant" panose="02020904090505020303" pitchFamily="18" charset="0"/>
              </a:rPr>
              <a:t> be in Gaziantep </a:t>
            </a:r>
            <a:r>
              <a:rPr lang="tr-TR" dirty="0" err="1">
                <a:latin typeface="Elephant" panose="02020904090505020303" pitchFamily="18" charset="0"/>
              </a:rPr>
              <a:t>because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we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are</a:t>
            </a:r>
            <a:r>
              <a:rPr lang="tr-TR" dirty="0">
                <a:latin typeface="Elephant" panose="02020904090505020303" pitchFamily="18" charset="0"/>
              </a:rPr>
              <a:t> in Gaziantep </a:t>
            </a:r>
            <a:r>
              <a:rPr lang="tr-TR" dirty="0" err="1">
                <a:latin typeface="Elephant" panose="02020904090505020303" pitchFamily="18" charset="0"/>
              </a:rPr>
              <a:t>Anatolian</a:t>
            </a:r>
            <a:r>
              <a:rPr lang="tr-TR" dirty="0">
                <a:latin typeface="Elephant" panose="02020904090505020303" pitchFamily="18" charset="0"/>
              </a:rPr>
              <a:t> High School. </a:t>
            </a:r>
          </a:p>
          <a:p>
            <a:r>
              <a:rPr lang="tr-TR" dirty="0" err="1">
                <a:latin typeface="Elephant" panose="02020904090505020303" pitchFamily="18" charset="0"/>
              </a:rPr>
              <a:t>Our</a:t>
            </a:r>
            <a:r>
              <a:rPr lang="tr-TR" dirty="0">
                <a:latin typeface="Elephant" panose="02020904090505020303" pitchFamily="18" charset="0"/>
              </a:rPr>
              <a:t> ‘</a:t>
            </a:r>
            <a:r>
              <a:rPr lang="tr-TR" dirty="0" err="1">
                <a:latin typeface="Elephant" panose="02020904090505020303" pitchFamily="18" charset="0"/>
              </a:rPr>
              <a:t>Share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Capital</a:t>
            </a:r>
            <a:r>
              <a:rPr lang="tr-TR" dirty="0">
                <a:latin typeface="Elephant" panose="02020904090505020303" pitchFamily="18" charset="0"/>
              </a:rPr>
              <a:t>’ </a:t>
            </a:r>
            <a:r>
              <a:rPr lang="tr-TR" dirty="0" err="1">
                <a:latin typeface="Elephant" panose="02020904090505020303" pitchFamily="18" charset="0"/>
              </a:rPr>
              <a:t>will</a:t>
            </a:r>
            <a:r>
              <a:rPr lang="tr-TR" dirty="0">
                <a:latin typeface="Elephant" panose="02020904090505020303" pitchFamily="18" charset="0"/>
              </a:rPr>
              <a:t> be </a:t>
            </a:r>
            <a:r>
              <a:rPr lang="tr-TR" dirty="0" err="1">
                <a:latin typeface="Elephant" panose="02020904090505020303" pitchFamily="18" charset="0"/>
              </a:rPr>
              <a:t>gained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by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the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business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persons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donates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and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our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entrepreneurs</a:t>
            </a:r>
            <a:r>
              <a:rPr lang="tr-TR" dirty="0">
                <a:latin typeface="Elephant" panose="02020904090505020303" pitchFamily="18" charset="0"/>
              </a:rPr>
              <a:t> a </a:t>
            </a:r>
            <a:r>
              <a:rPr lang="tr-TR" dirty="0" err="1">
                <a:latin typeface="Elephant" panose="02020904090505020303" pitchFamily="18" charset="0"/>
              </a:rPr>
              <a:t>small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percentage</a:t>
            </a:r>
            <a:r>
              <a:rPr lang="tr-TR" dirty="0">
                <a:latin typeface="Elephant" panose="02020904090505020303" pitchFamily="18" charset="0"/>
              </a:rPr>
              <a:t> of </a:t>
            </a:r>
            <a:r>
              <a:rPr lang="tr-TR" dirty="0" err="1">
                <a:latin typeface="Elephant" panose="02020904090505020303" pitchFamily="18" charset="0"/>
              </a:rPr>
              <a:t>their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earnings</a:t>
            </a:r>
            <a:r>
              <a:rPr lang="tr-TR" dirty="0">
                <a:latin typeface="Elephant" panose="02020904090505020303" pitchFamily="18" charset="0"/>
              </a:rPr>
              <a:t>.</a:t>
            </a:r>
          </a:p>
          <a:p>
            <a:r>
              <a:rPr lang="tr-TR" dirty="0" err="1">
                <a:latin typeface="Elephant" panose="02020904090505020303" pitchFamily="18" charset="0"/>
              </a:rPr>
              <a:t>Our</a:t>
            </a:r>
            <a:r>
              <a:rPr lang="tr-TR" dirty="0">
                <a:latin typeface="Elephant" panose="02020904090505020303" pitchFamily="18" charset="0"/>
              </a:rPr>
              <a:t> ‘</a:t>
            </a:r>
            <a:r>
              <a:rPr lang="tr-TR" dirty="0" err="1">
                <a:latin typeface="Elephant" panose="02020904090505020303" pitchFamily="18" charset="0"/>
              </a:rPr>
              <a:t>Corporate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Purpose</a:t>
            </a:r>
            <a:r>
              <a:rPr lang="tr-TR" dirty="0">
                <a:latin typeface="Elephant" panose="02020904090505020303" pitchFamily="18" charset="0"/>
              </a:rPr>
              <a:t>’ is </a:t>
            </a:r>
            <a:r>
              <a:rPr lang="tr-TR" dirty="0" err="1">
                <a:latin typeface="Elephant" panose="02020904090505020303" pitchFamily="18" charset="0"/>
              </a:rPr>
              <a:t>let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young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entrepreneurs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enterprise</a:t>
            </a:r>
            <a:r>
              <a:rPr lang="tr-TR" dirty="0">
                <a:latin typeface="Elephant" panose="02020904090505020303" pitchFamily="18" charset="0"/>
              </a:rPr>
              <a:t>.</a:t>
            </a:r>
            <a:endParaRPr lang="en-US" dirty="0"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584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rgbClr val="FFFF00"/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748C49-A5C6-4198-A99F-D96E5FB1B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Elephant" panose="02020904090505020303" pitchFamily="18" charset="0"/>
              </a:rPr>
              <a:t>Goals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and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Target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CE39D121-0BDA-4F96-99E2-90E905166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Elephant" panose="02020904090505020303" pitchFamily="18" charset="0"/>
              </a:rPr>
              <a:t>Our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goal</a:t>
            </a:r>
            <a:r>
              <a:rPr lang="tr-TR" dirty="0">
                <a:latin typeface="Elephant" panose="02020904090505020303" pitchFamily="18" charset="0"/>
              </a:rPr>
              <a:t> is </a:t>
            </a:r>
            <a:r>
              <a:rPr lang="tr-TR" dirty="0" err="1">
                <a:latin typeface="Elephant" panose="02020904090505020303" pitchFamily="18" charset="0"/>
              </a:rPr>
              <a:t>economic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and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social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development</a:t>
            </a:r>
            <a:r>
              <a:rPr lang="tr-TR" dirty="0">
                <a:latin typeface="Elephant" panose="02020904090505020303" pitchFamily="18" charset="0"/>
              </a:rPr>
              <a:t>.</a:t>
            </a:r>
          </a:p>
          <a:p>
            <a:r>
              <a:rPr lang="tr-TR" dirty="0" err="1">
                <a:latin typeface="Elephant" panose="02020904090505020303" pitchFamily="18" charset="0"/>
              </a:rPr>
              <a:t>Due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to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economic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development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the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Turkey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and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the</a:t>
            </a:r>
            <a:r>
              <a:rPr lang="tr-TR" dirty="0">
                <a:latin typeface="Elephant" panose="02020904090505020303" pitchFamily="18" charset="0"/>
              </a:rPr>
              <a:t> World </a:t>
            </a:r>
            <a:r>
              <a:rPr lang="tr-TR" dirty="0" err="1">
                <a:latin typeface="Elephant" panose="02020904090505020303" pitchFamily="18" charset="0"/>
              </a:rPr>
              <a:t>won’t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have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economic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crises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like</a:t>
            </a:r>
            <a:r>
              <a:rPr lang="tr-TR" dirty="0">
                <a:latin typeface="Elephant" panose="02020904090505020303" pitchFamily="18" charset="0"/>
              </a:rPr>
              <a:t> 2008.</a:t>
            </a:r>
          </a:p>
          <a:p>
            <a:r>
              <a:rPr lang="tr-TR" dirty="0" err="1">
                <a:latin typeface="Elephant" panose="02020904090505020303" pitchFamily="18" charset="0"/>
              </a:rPr>
              <a:t>Due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to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economic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and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social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development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young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entrepreneurs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will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create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bright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futures</a:t>
            </a:r>
            <a:r>
              <a:rPr lang="tr-TR" dirty="0">
                <a:latin typeface="Elephant" panose="02020904090505020303" pitchFamily="18" charset="0"/>
              </a:rPr>
              <a:t>.</a:t>
            </a:r>
          </a:p>
          <a:p>
            <a:r>
              <a:rPr lang="tr-TR" dirty="0" err="1">
                <a:latin typeface="Elephant" panose="02020904090505020303" pitchFamily="18" charset="0"/>
              </a:rPr>
              <a:t>Due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to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social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development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the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people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will</a:t>
            </a:r>
            <a:r>
              <a:rPr lang="tr-TR" dirty="0">
                <a:latin typeface="Elephant" panose="02020904090505020303" pitchFamily="18" charset="0"/>
              </a:rPr>
              <a:t> be </a:t>
            </a:r>
            <a:r>
              <a:rPr lang="tr-TR" dirty="0" err="1">
                <a:latin typeface="Elephant" panose="02020904090505020303" pitchFamily="18" charset="0"/>
              </a:rPr>
              <a:t>nicer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to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each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other</a:t>
            </a:r>
            <a:r>
              <a:rPr lang="tr-TR" dirty="0">
                <a:latin typeface="Elephant" panose="02020904090505020303" pitchFamily="18" charset="0"/>
              </a:rPr>
              <a:t>.</a:t>
            </a:r>
            <a:endParaRPr lang="en-US" dirty="0">
              <a:latin typeface="Elephant" panose="02020904090505020303" pitchFamily="18" charset="0"/>
            </a:endParaRP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A491794D-FA67-41E3-9F64-252BDA73D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3939" y="4710659"/>
            <a:ext cx="2358061" cy="2147341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376A2FE6-D34D-4F44-BA85-1277AFFB77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94289"/>
            <a:ext cx="1963711" cy="196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162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rgbClr val="FFFF00"/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BB33F8A-AFB8-4D85-B8EB-10F57F5D3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Elephant" panose="02020904090505020303" pitchFamily="18" charset="0"/>
              </a:rPr>
              <a:t>Mode</a:t>
            </a:r>
            <a:r>
              <a:rPr lang="tr-TR" dirty="0">
                <a:latin typeface="Elephant" panose="02020904090505020303" pitchFamily="18" charset="0"/>
              </a:rPr>
              <a:t> of </a:t>
            </a:r>
            <a:r>
              <a:rPr lang="tr-TR" dirty="0" err="1">
                <a:latin typeface="Elephant" panose="02020904090505020303" pitchFamily="18" charset="0"/>
              </a:rPr>
              <a:t>Operation</a:t>
            </a:r>
            <a:r>
              <a:rPr lang="tr-TR" dirty="0">
                <a:latin typeface="Elephant" panose="02020904090505020303" pitchFamily="18" charset="0"/>
              </a:rPr>
              <a:t> of </a:t>
            </a:r>
            <a:r>
              <a:rPr lang="tr-TR" dirty="0" err="1">
                <a:latin typeface="Elephant" panose="02020904090505020303" pitchFamily="18" charset="0"/>
              </a:rPr>
              <a:t>the</a:t>
            </a:r>
            <a:r>
              <a:rPr lang="tr-TR" dirty="0">
                <a:latin typeface="Elephant" panose="02020904090505020303" pitchFamily="18" charset="0"/>
              </a:rPr>
              <a:t> Internet Portal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2D94B2-5254-4F61-ACDC-F4805EFA8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Elephant" panose="02020904090505020303" pitchFamily="18" charset="0"/>
              </a:rPr>
              <a:t>Our</a:t>
            </a:r>
            <a:r>
              <a:rPr lang="tr-TR" dirty="0">
                <a:latin typeface="Elephant" panose="02020904090505020303" pitchFamily="18" charset="0"/>
              </a:rPr>
              <a:t> internet portal is </a:t>
            </a:r>
            <a:r>
              <a:rPr lang="tr-TR" dirty="0" err="1">
                <a:latin typeface="Elephant" panose="02020904090505020303" pitchFamily="18" charset="0"/>
              </a:rPr>
              <a:t>quite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simple</a:t>
            </a:r>
            <a:r>
              <a:rPr lang="tr-TR" dirty="0">
                <a:latin typeface="Elephant" panose="02020904090505020303" pitchFamily="18" charset="0"/>
              </a:rPr>
              <a:t>. </a:t>
            </a:r>
          </a:p>
          <a:p>
            <a:r>
              <a:rPr lang="tr-TR" dirty="0" err="1">
                <a:latin typeface="Elephant" panose="02020904090505020303" pitchFamily="18" charset="0"/>
              </a:rPr>
              <a:t>All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you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should</a:t>
            </a:r>
            <a:r>
              <a:rPr lang="tr-TR" dirty="0">
                <a:latin typeface="Elephant" panose="02020904090505020303" pitchFamily="18" charset="0"/>
              </a:rPr>
              <a:t> do is </a:t>
            </a:r>
            <a:r>
              <a:rPr lang="tr-TR" dirty="0" err="1">
                <a:latin typeface="Elephant" panose="02020904090505020303" pitchFamily="18" charset="0"/>
              </a:rPr>
              <a:t>fill</a:t>
            </a:r>
            <a:r>
              <a:rPr lang="tr-TR" dirty="0">
                <a:latin typeface="Elephant" panose="02020904090505020303" pitchFamily="18" charset="0"/>
              </a:rPr>
              <a:t> in </a:t>
            </a:r>
            <a:r>
              <a:rPr lang="tr-TR" dirty="0" err="1">
                <a:latin typeface="Elephant" panose="02020904090505020303" pitchFamily="18" charset="0"/>
              </a:rPr>
              <a:t>the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blanks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and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wait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till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we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turn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back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to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you</a:t>
            </a:r>
            <a:r>
              <a:rPr lang="tr-TR" dirty="0">
                <a:latin typeface="Elephant" panose="02020904090505020303" pitchFamily="18" charset="0"/>
              </a:rPr>
              <a:t>.</a:t>
            </a:r>
          </a:p>
          <a:p>
            <a:r>
              <a:rPr lang="tr-TR" dirty="0" err="1">
                <a:latin typeface="Elephant" panose="02020904090505020303" pitchFamily="18" charset="0"/>
              </a:rPr>
              <a:t>Our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system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examines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your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application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by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considering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this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factors</a:t>
            </a:r>
            <a:r>
              <a:rPr lang="tr-TR" dirty="0">
                <a:latin typeface="Elephant" panose="02020904090505020303" pitchFamily="18" charset="0"/>
              </a:rPr>
              <a:t>:</a:t>
            </a:r>
          </a:p>
          <a:p>
            <a:r>
              <a:rPr lang="tr-TR" dirty="0" err="1">
                <a:latin typeface="Elephant" panose="02020904090505020303" pitchFamily="18" charset="0"/>
              </a:rPr>
              <a:t>The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possibility</a:t>
            </a:r>
            <a:r>
              <a:rPr lang="tr-TR" dirty="0">
                <a:latin typeface="Elephant" panose="02020904090505020303" pitchFamily="18" charset="0"/>
              </a:rPr>
              <a:t> of </a:t>
            </a:r>
            <a:r>
              <a:rPr lang="tr-TR" dirty="0" err="1">
                <a:latin typeface="Elephant" panose="02020904090505020303" pitchFamily="18" charset="0"/>
              </a:rPr>
              <a:t>the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succes</a:t>
            </a:r>
            <a:r>
              <a:rPr lang="tr-TR" dirty="0">
                <a:latin typeface="Elephant" panose="02020904090505020303" pitchFamily="18" charset="0"/>
              </a:rPr>
              <a:t>,</a:t>
            </a:r>
          </a:p>
          <a:p>
            <a:r>
              <a:rPr lang="tr-TR" dirty="0" err="1">
                <a:latin typeface="Elephant" panose="02020904090505020303" pitchFamily="18" charset="0"/>
              </a:rPr>
              <a:t>The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benefits</a:t>
            </a:r>
            <a:r>
              <a:rPr lang="tr-TR" dirty="0">
                <a:latin typeface="Elephant" panose="02020904090505020303" pitchFamily="18" charset="0"/>
              </a:rPr>
              <a:t> of </a:t>
            </a:r>
            <a:r>
              <a:rPr lang="tr-TR" dirty="0" err="1">
                <a:latin typeface="Elephant" panose="02020904090505020303" pitchFamily="18" charset="0"/>
              </a:rPr>
              <a:t>the</a:t>
            </a:r>
            <a:r>
              <a:rPr lang="tr-TR" dirty="0">
                <a:latin typeface="Elephant" panose="02020904090505020303" pitchFamily="18" charset="0"/>
              </a:rPr>
              <a:t> Project at </a:t>
            </a:r>
            <a:r>
              <a:rPr lang="tr-TR" dirty="0" err="1">
                <a:latin typeface="Elephant" panose="02020904090505020303" pitchFamily="18" charset="0"/>
              </a:rPr>
              <a:t>the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end</a:t>
            </a:r>
            <a:r>
              <a:rPr lang="tr-TR" dirty="0">
                <a:latin typeface="Elephant" panose="02020904090505020303" pitchFamily="18" charset="0"/>
              </a:rPr>
              <a:t>.</a:t>
            </a:r>
            <a:endParaRPr lang="en-US" dirty="0">
              <a:latin typeface="Elephant" panose="02020904090505020303" pitchFamily="18" charset="0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3B6E360-B9ED-49D3-BED7-6DB771351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3646" y="4152229"/>
            <a:ext cx="2508354" cy="270577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70C30546-58C2-45DB-8C16-5BEE8F4AC1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72916"/>
            <a:ext cx="2383436" cy="178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311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rgbClr val="FFFF00"/>
          </a:fgClr>
          <a:bgClr>
            <a:schemeClr val="bg1">
              <a:lumMod val="8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80444A-E1B7-4C4A-87AE-2175ABE51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Elephant" panose="02020904090505020303" pitchFamily="18" charset="0"/>
              </a:rPr>
              <a:t>Users</a:t>
            </a:r>
            <a:r>
              <a:rPr lang="tr-TR" dirty="0">
                <a:latin typeface="Elephant" panose="02020904090505020303" pitchFamily="18" charset="0"/>
              </a:rPr>
              <a:t>’ </a:t>
            </a:r>
            <a:r>
              <a:rPr lang="tr-TR" dirty="0" err="1">
                <a:latin typeface="Elephant" panose="02020904090505020303" pitchFamily="18" charset="0"/>
              </a:rPr>
              <a:t>opportunities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40F56E-6206-48A1-AB68-0576BFBA2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Elephant" panose="02020904090505020303" pitchFamily="18" charset="0"/>
              </a:rPr>
              <a:t>Users</a:t>
            </a:r>
            <a:r>
              <a:rPr lang="tr-TR" dirty="0">
                <a:latin typeface="Elephant" panose="02020904090505020303" pitchFamily="18" charset="0"/>
              </a:rPr>
              <a:t> can start </a:t>
            </a:r>
            <a:r>
              <a:rPr lang="tr-TR" dirty="0" err="1">
                <a:latin typeface="Elephant" panose="02020904090505020303" pitchFamily="18" charset="0"/>
              </a:rPr>
              <a:t>their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enterprises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easily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which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they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dream</a:t>
            </a:r>
            <a:r>
              <a:rPr lang="tr-TR" dirty="0">
                <a:latin typeface="Elephant" panose="02020904090505020303" pitchFamily="18" charset="0"/>
              </a:rPr>
              <a:t>.</a:t>
            </a:r>
          </a:p>
          <a:p>
            <a:r>
              <a:rPr lang="tr-TR" dirty="0" err="1">
                <a:latin typeface="Elephant" panose="02020904090505020303" pitchFamily="18" charset="0"/>
              </a:rPr>
              <a:t>Users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will</a:t>
            </a:r>
            <a:r>
              <a:rPr lang="tr-TR" dirty="0">
                <a:latin typeface="Elephant" panose="02020904090505020303" pitchFamily="18" charset="0"/>
              </a:rPr>
              <a:t> be a </a:t>
            </a:r>
            <a:r>
              <a:rPr lang="tr-TR" dirty="0" err="1">
                <a:latin typeface="Elephant" panose="02020904090505020303" pitchFamily="18" charset="0"/>
              </a:rPr>
              <a:t>part</a:t>
            </a:r>
            <a:r>
              <a:rPr lang="tr-TR" dirty="0">
                <a:latin typeface="Elephant" panose="02020904090505020303" pitchFamily="18" charset="0"/>
              </a:rPr>
              <a:t> of </a:t>
            </a:r>
            <a:r>
              <a:rPr lang="tr-TR" dirty="0" err="1">
                <a:latin typeface="Elephant" panose="02020904090505020303" pitchFamily="18" charset="0"/>
              </a:rPr>
              <a:t>our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estabilishment</a:t>
            </a:r>
            <a:r>
              <a:rPr lang="tr-TR" dirty="0">
                <a:latin typeface="Elephant" panose="02020904090505020303" pitchFamily="18" charset="0"/>
              </a:rPr>
              <a:t>.</a:t>
            </a:r>
          </a:p>
          <a:p>
            <a:r>
              <a:rPr lang="tr-TR" dirty="0">
                <a:latin typeface="Elephant" panose="02020904090505020303" pitchFamily="18" charset="0"/>
              </a:rPr>
              <a:t>Great </a:t>
            </a:r>
            <a:r>
              <a:rPr lang="tr-TR" dirty="0" err="1">
                <a:latin typeface="Elephant" panose="02020904090505020303" pitchFamily="18" charset="0"/>
              </a:rPr>
              <a:t>Entrepreneurs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will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give</a:t>
            </a:r>
            <a:r>
              <a:rPr lang="tr-TR" dirty="0">
                <a:latin typeface="Elephant" panose="02020904090505020303" pitchFamily="18" charset="0"/>
              </a:rPr>
              <a:t> a </a:t>
            </a:r>
            <a:r>
              <a:rPr lang="tr-TR" dirty="0" err="1">
                <a:latin typeface="Elephant" panose="02020904090505020303" pitchFamily="18" charset="0"/>
              </a:rPr>
              <a:t>speech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and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they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will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have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chance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to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meet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them</a:t>
            </a:r>
            <a:r>
              <a:rPr lang="tr-TR" dirty="0">
                <a:latin typeface="Elephant" panose="02020904090505020303" pitchFamily="18" charset="0"/>
              </a:rPr>
              <a:t>.</a:t>
            </a:r>
          </a:p>
          <a:p>
            <a:r>
              <a:rPr lang="tr-TR" dirty="0" err="1">
                <a:latin typeface="Elephant" panose="02020904090505020303" pitchFamily="18" charset="0"/>
              </a:rPr>
              <a:t>Users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will</a:t>
            </a:r>
            <a:r>
              <a:rPr lang="tr-TR" dirty="0">
                <a:latin typeface="Elephant" panose="02020904090505020303" pitchFamily="18" charset="0"/>
              </a:rPr>
              <a:t> be </a:t>
            </a:r>
            <a:r>
              <a:rPr lang="tr-TR" dirty="0" err="1">
                <a:latin typeface="Elephant" panose="02020904090505020303" pitchFamily="18" charset="0"/>
              </a:rPr>
              <a:t>able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to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discuss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their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opinions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with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experts</a:t>
            </a:r>
            <a:r>
              <a:rPr lang="tr-TR" dirty="0">
                <a:latin typeface="Elephant" panose="02020904090505020303" pitchFamily="18" charset="0"/>
              </a:rPr>
              <a:t>.</a:t>
            </a:r>
          </a:p>
          <a:p>
            <a:r>
              <a:rPr lang="tr-TR" dirty="0" err="1">
                <a:latin typeface="Elephant" panose="02020904090505020303" pitchFamily="18" charset="0"/>
              </a:rPr>
              <a:t>Simply</a:t>
            </a:r>
            <a:r>
              <a:rPr lang="tr-TR" dirty="0">
                <a:latin typeface="Elephant" panose="02020904090505020303" pitchFamily="18" charset="0"/>
              </a:rPr>
              <a:t>, it is a </a:t>
            </a:r>
            <a:r>
              <a:rPr lang="tr-TR" dirty="0" err="1">
                <a:latin typeface="Elephant" panose="02020904090505020303" pitchFamily="18" charset="0"/>
              </a:rPr>
              <a:t>win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win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for</a:t>
            </a:r>
            <a:r>
              <a:rPr lang="tr-TR" dirty="0">
                <a:latin typeface="Elephant" panose="02020904090505020303" pitchFamily="18" charset="0"/>
              </a:rPr>
              <a:t> </a:t>
            </a:r>
            <a:r>
              <a:rPr lang="tr-TR" dirty="0" err="1">
                <a:latin typeface="Elephant" panose="02020904090505020303" pitchFamily="18" charset="0"/>
              </a:rPr>
              <a:t>all</a:t>
            </a:r>
            <a:r>
              <a:rPr lang="tr-TR" dirty="0">
                <a:latin typeface="Elephant" panose="02020904090505020303" pitchFamily="18" charset="0"/>
              </a:rPr>
              <a:t> of us.</a:t>
            </a:r>
            <a:endParaRPr lang="en-US" dirty="0">
              <a:latin typeface="Elephant" panose="02020904090505020303" pitchFamily="18" charset="0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54D6CA71-08FA-4B0B-9F06-064ECF5E7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714875"/>
            <a:ext cx="2143125" cy="2143125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D44F6183-799C-40ED-9CED-42CF89EFA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1487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833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612</Words>
  <Application>Microsoft Office PowerPoint</Application>
  <PresentationFormat>Geniş ekran</PresentationFormat>
  <Paragraphs>72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Berlin Sans FB Demi</vt:lpstr>
      <vt:lpstr>Calibri</vt:lpstr>
      <vt:lpstr>Calibri Light</vt:lpstr>
      <vt:lpstr>Elephant</vt:lpstr>
      <vt:lpstr>Office Teması</vt:lpstr>
      <vt:lpstr>European Civic Attitude Through Social Entrepreneurship  2019-1-RO01-KA229-063748</vt:lpstr>
      <vt:lpstr>Content:</vt:lpstr>
      <vt:lpstr>                             Who We Are</vt:lpstr>
      <vt:lpstr>Aims and Duties</vt:lpstr>
      <vt:lpstr>For the realization of the Project;</vt:lpstr>
      <vt:lpstr>Other Info: Headquarters, Share Capital and Corporate Purpose</vt:lpstr>
      <vt:lpstr>Goals and Target</vt:lpstr>
      <vt:lpstr>Mode of Operation of the Internet Portal</vt:lpstr>
      <vt:lpstr>Users’ opportunities</vt:lpstr>
      <vt:lpstr>Signalling Service</vt:lpstr>
      <vt:lpstr>Staffing Plan</vt:lpstr>
      <vt:lpstr>                                  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Civic Attitude Through Social Entrepreneurship  2019-1-RO01-KA229-063748</dc:title>
  <dc:creator>Gökay Oltay</dc:creator>
  <cp:lastModifiedBy>Gökay Oltay</cp:lastModifiedBy>
  <cp:revision>17</cp:revision>
  <dcterms:created xsi:type="dcterms:W3CDTF">2020-11-23T12:16:09Z</dcterms:created>
  <dcterms:modified xsi:type="dcterms:W3CDTF">2020-11-25T13:26:00Z</dcterms:modified>
</cp:coreProperties>
</file>