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58" r:id="rId3"/>
    <p:sldId id="293" r:id="rId4"/>
    <p:sldId id="260" r:id="rId5"/>
    <p:sldId id="261" r:id="rId6"/>
    <p:sldId id="259" r:id="rId7"/>
    <p:sldId id="288" r:id="rId8"/>
    <p:sldId id="262" r:id="rId9"/>
    <p:sldId id="289" r:id="rId10"/>
    <p:sldId id="287" r:id="rId11"/>
    <p:sldId id="290" r:id="rId12"/>
    <p:sldId id="257" r:id="rId13"/>
    <p:sldId id="291" r:id="rId14"/>
    <p:sldId id="292" r:id="rId15"/>
    <p:sldId id="263" r:id="rId16"/>
    <p:sldId id="294" r:id="rId17"/>
    <p:sldId id="295" r:id="rId18"/>
    <p:sldId id="284" r:id="rId19"/>
  </p:sldIdLst>
  <p:sldSz cx="9144000" cy="5143500" type="screen16x9"/>
  <p:notesSz cx="6858000" cy="9144000"/>
  <p:embeddedFontLs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Fira Sans Extra Condensed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6116F4-49C6-4282-B3C7-4AB733FB97C9}">
  <a:tblStyle styleId="{7E6116F4-49C6-4282-B3C7-4AB733FB97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44" y="-132"/>
      </p:cViewPr>
      <p:guideLst>
        <p:guide pos="1440"/>
        <p:guide pos="45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889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899f81a2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899f81a2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55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07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8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974b2c53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974b2c536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01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23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Google Shape;4204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5" name="Google Shape;4205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733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00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Google Shape;4204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5" name="Google Shape;4205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91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94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981587379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981587379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22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981587379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981587379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86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26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89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40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49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6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15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Font typeface="Arvo"/>
              <a:buNone/>
              <a:defRPr sz="6000">
                <a:solidFill>
                  <a:srgbClr val="541C1D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9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subTitle" idx="1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6000"/>
              <a:buNone/>
              <a:defRPr sz="6000">
                <a:solidFill>
                  <a:srgbClr val="E87E4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_1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flipH="1">
            <a:off x="4524225" y="30368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6000"/>
              <a:buNone/>
              <a:defRPr sz="6000">
                <a:solidFill>
                  <a:srgbClr val="E87E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2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3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4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123825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600"/>
              <a:buNone/>
              <a:defRPr sz="3600"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9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3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4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5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_1_1_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 idx="2" hasCustomPrompt="1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5500"/>
              <a:buNone/>
              <a:defRPr sz="5500">
                <a:solidFill>
                  <a:srgbClr val="FAE1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6"/>
          <p:cNvSpPr/>
          <p:nvPr/>
        </p:nvSpPr>
        <p:spPr>
          <a:xfrm>
            <a:off x="4281000" y="2154510"/>
            <a:ext cx="657300" cy="131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ctrTitle" idx="2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3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 idx="4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_1_1_1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19575" y="3078100"/>
            <a:ext cx="7704000" cy="121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 flipH="1">
            <a:off x="1231975" y="298168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ctrTitle" idx="2"/>
          </p:nvPr>
        </p:nvSpPr>
        <p:spPr>
          <a:xfrm flipH="1">
            <a:off x="3480088" y="298168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 flipH="1">
            <a:off x="3612388" y="34717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ctrTitle" idx="4"/>
          </p:nvPr>
        </p:nvSpPr>
        <p:spPr>
          <a:xfrm flipH="1">
            <a:off x="5715800" y="298168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5"/>
          </p:nvPr>
        </p:nvSpPr>
        <p:spPr>
          <a:xfrm flipH="1">
            <a:off x="5848100" y="34717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 idx="6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6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 rot="10800000">
            <a:off x="-246523" y="-621760"/>
            <a:ext cx="2828932" cy="1718070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30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76" name="Google Shape;176;p30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0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79" name="Google Shape;179;p30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 err="1" smtClean="0">
                <a:solidFill>
                  <a:schemeClr val="accent2"/>
                </a:solidFill>
              </a:rPr>
              <a:t>European</a:t>
            </a:r>
            <a:r>
              <a:rPr lang="tr-TR" sz="3200" dirty="0" smtClean="0">
                <a:solidFill>
                  <a:schemeClr val="accent2"/>
                </a:solidFill>
              </a:rPr>
              <a:t> </a:t>
            </a:r>
            <a:r>
              <a:rPr lang="tr-TR" sz="3200" dirty="0" err="1" smtClean="0">
                <a:solidFill>
                  <a:schemeClr val="accent2"/>
                </a:solidFill>
              </a:rPr>
              <a:t>Civic</a:t>
            </a:r>
            <a:r>
              <a:rPr lang="tr-TR" sz="3200" dirty="0" smtClean="0">
                <a:solidFill>
                  <a:schemeClr val="accent2"/>
                </a:solidFill>
              </a:rPr>
              <a:t> </a:t>
            </a:r>
            <a:r>
              <a:rPr lang="tr-TR" sz="3200" dirty="0" err="1" smtClean="0">
                <a:solidFill>
                  <a:schemeClr val="accent2"/>
                </a:solidFill>
              </a:rPr>
              <a:t>Attitude</a:t>
            </a:r>
            <a:r>
              <a:rPr lang="tr-TR" sz="3200" dirty="0" smtClean="0">
                <a:solidFill>
                  <a:schemeClr val="accent2"/>
                </a:solidFill>
              </a:rPr>
              <a:t> Through </a:t>
            </a:r>
            <a:r>
              <a:rPr lang="tr-TR" sz="3200" dirty="0" err="1" smtClean="0">
                <a:solidFill>
                  <a:schemeClr val="accent2"/>
                </a:solidFill>
              </a:rPr>
              <a:t>Social</a:t>
            </a:r>
            <a:r>
              <a:rPr lang="tr-TR" sz="3200" dirty="0" smtClean="0">
                <a:solidFill>
                  <a:schemeClr val="accent2"/>
                </a:solidFill>
              </a:rPr>
              <a:t> </a:t>
            </a:r>
            <a:r>
              <a:rPr lang="tr-TR" sz="3200" dirty="0" err="1" smtClean="0">
                <a:solidFill>
                  <a:schemeClr val="accent2"/>
                </a:solidFill>
              </a:rPr>
              <a:t>Entrepreneurship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2810432" y="3295238"/>
            <a:ext cx="3563473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000" dirty="0" smtClean="0">
                <a:solidFill>
                  <a:schemeClr val="accent2"/>
                </a:solidFill>
              </a:rPr>
              <a:t>2019-1-RO01-KA229-063748</a:t>
            </a:r>
            <a:endParaRPr sz="20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30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85" name="Google Shape;185;p3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0"/>
          <p:cNvGrpSpPr/>
          <p:nvPr/>
        </p:nvGrpSpPr>
        <p:grpSpPr>
          <a:xfrm rot="1384210">
            <a:off x="3429995" y="3154810"/>
            <a:ext cx="5686527" cy="3437375"/>
            <a:chOff x="238125" y="693075"/>
            <a:chExt cx="7137450" cy="4314425"/>
          </a:xfrm>
        </p:grpSpPr>
        <p:sp>
          <p:nvSpPr>
            <p:cNvPr id="209" name="Google Shape;209;p30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0"/>
          <p:cNvGrpSpPr/>
          <p:nvPr/>
        </p:nvGrpSpPr>
        <p:grpSpPr>
          <a:xfrm rot="6928276">
            <a:off x="-25977" y="-74682"/>
            <a:ext cx="1600666" cy="3084687"/>
            <a:chOff x="2453450" y="238025"/>
            <a:chExt cx="2711225" cy="5224875"/>
          </a:xfrm>
        </p:grpSpPr>
        <p:sp>
          <p:nvSpPr>
            <p:cNvPr id="212" name="Google Shape;212;p30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 rot="-1580682" flipH="1">
            <a:off x="-893836" y="1886634"/>
            <a:ext cx="2033380" cy="4356877"/>
            <a:chOff x="2650500" y="238500"/>
            <a:chExt cx="2300750" cy="5232700"/>
          </a:xfrm>
        </p:grpSpPr>
        <p:sp>
          <p:nvSpPr>
            <p:cNvPr id="265" name="Google Shape;265;p3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30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69" name="Google Shape;269;p30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8" y="156054"/>
            <a:ext cx="1342199" cy="134219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82" y="81547"/>
            <a:ext cx="1516996" cy="1516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5"/>
          <p:cNvSpPr/>
          <p:nvPr/>
        </p:nvSpPr>
        <p:spPr>
          <a:xfrm rot="-1379908">
            <a:off x="181783" y="-494544"/>
            <a:ext cx="2513958" cy="5100190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5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1039" name="Google Shape;1039;p35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35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5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600" dirty="0" err="1" smtClean="0"/>
              <a:t>Our</a:t>
            </a:r>
            <a:r>
              <a:rPr lang="tr-TR" sz="1600" dirty="0" smtClean="0"/>
              <a:t> </a:t>
            </a:r>
            <a:r>
              <a:rPr lang="tr-TR" sz="1600" dirty="0" err="1" smtClean="0"/>
              <a:t>goals</a:t>
            </a:r>
            <a:r>
              <a:rPr lang="tr-TR" sz="1600" dirty="0" smtClean="0"/>
              <a:t> </a:t>
            </a:r>
            <a:r>
              <a:rPr lang="tr-TR" sz="1600" dirty="0" err="1" smtClean="0"/>
              <a:t>are</a:t>
            </a:r>
            <a:r>
              <a:rPr lang="tr-TR" sz="1600" dirty="0" smtClean="0"/>
              <a:t>: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tr-TR" sz="1600" dirty="0" smtClean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tr-TR" sz="1600" dirty="0" err="1" smtClean="0"/>
              <a:t>Having</a:t>
            </a:r>
            <a:r>
              <a:rPr lang="tr-TR" sz="1600" dirty="0" smtClean="0"/>
              <a:t> </a:t>
            </a:r>
            <a:r>
              <a:rPr lang="tr-TR" sz="1600" dirty="0" err="1" smtClean="0"/>
              <a:t>everyone</a:t>
            </a:r>
            <a:r>
              <a:rPr lang="tr-TR" sz="1600" dirty="0" smtClean="0"/>
              <a:t> </a:t>
            </a:r>
            <a:r>
              <a:rPr lang="tr-TR" sz="1600" dirty="0" err="1" smtClean="0"/>
              <a:t>access</a:t>
            </a:r>
            <a:r>
              <a:rPr lang="tr-TR" sz="1600" dirty="0" smtClean="0"/>
              <a:t> </a:t>
            </a:r>
            <a:r>
              <a:rPr lang="tr-TR" sz="1600" dirty="0" err="1" smtClean="0"/>
              <a:t>to</a:t>
            </a:r>
            <a:r>
              <a:rPr lang="tr-TR" sz="1600" dirty="0" smtClean="0"/>
              <a:t> </a:t>
            </a:r>
            <a:r>
              <a:rPr lang="tr-TR" sz="1600" dirty="0" err="1" smtClean="0"/>
              <a:t>our</a:t>
            </a:r>
            <a:r>
              <a:rPr lang="tr-TR" sz="1600" dirty="0" smtClean="0"/>
              <a:t> </a:t>
            </a:r>
            <a:r>
              <a:rPr lang="tr-TR" sz="1600" dirty="0" err="1" smtClean="0"/>
              <a:t>products</a:t>
            </a:r>
            <a:endParaRPr lang="tr-TR" sz="1600" dirty="0" smtClean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tr-TR" sz="1600" dirty="0" err="1" smtClean="0"/>
              <a:t>Opening</a:t>
            </a:r>
            <a:r>
              <a:rPr lang="tr-TR" sz="1600" dirty="0" smtClean="0"/>
              <a:t> a </a:t>
            </a:r>
            <a:r>
              <a:rPr lang="tr-TR" sz="1600" dirty="0" err="1" smtClean="0"/>
              <a:t>website</a:t>
            </a:r>
            <a:r>
              <a:rPr lang="tr-TR" sz="1600" dirty="0" smtClean="0"/>
              <a:t> </a:t>
            </a:r>
            <a:r>
              <a:rPr lang="tr-TR" sz="1600" dirty="0" err="1" smtClean="0"/>
              <a:t>that</a:t>
            </a:r>
            <a:r>
              <a:rPr lang="tr-TR" sz="1600" dirty="0" smtClean="0"/>
              <a:t> </a:t>
            </a:r>
            <a:r>
              <a:rPr lang="tr-TR" sz="1600" dirty="0" err="1" smtClean="0"/>
              <a:t>contains</a:t>
            </a:r>
            <a:r>
              <a:rPr lang="tr-TR" sz="1600" dirty="0" smtClean="0"/>
              <a:t> </a:t>
            </a:r>
            <a:r>
              <a:rPr lang="tr-TR" sz="1600" dirty="0" err="1" smtClean="0"/>
              <a:t>information</a:t>
            </a:r>
            <a:r>
              <a:rPr lang="tr-TR" sz="1600" dirty="0" smtClean="0"/>
              <a:t> </a:t>
            </a:r>
            <a:r>
              <a:rPr lang="tr-TR" sz="1600" dirty="0" err="1" smtClean="0"/>
              <a:t>about</a:t>
            </a:r>
            <a:r>
              <a:rPr lang="tr-TR" sz="1600" dirty="0" smtClean="0"/>
              <a:t> us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our</a:t>
            </a:r>
            <a:r>
              <a:rPr lang="tr-TR" sz="1600" dirty="0" smtClean="0"/>
              <a:t> </a:t>
            </a:r>
            <a:r>
              <a:rPr lang="tr-TR" sz="1600" dirty="0" err="1" smtClean="0"/>
              <a:t>shops</a:t>
            </a:r>
            <a:endParaRPr lang="tr-TR" sz="1600" dirty="0" smtClean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tr-TR" sz="1600" dirty="0" err="1" smtClean="0"/>
              <a:t>Opening</a:t>
            </a:r>
            <a:r>
              <a:rPr lang="tr-TR" sz="1600" dirty="0" smtClean="0"/>
              <a:t> </a:t>
            </a:r>
            <a:r>
              <a:rPr lang="tr-TR" sz="1600" dirty="0" err="1" smtClean="0"/>
              <a:t>shops</a:t>
            </a:r>
            <a:r>
              <a:rPr lang="tr-TR" sz="1600" dirty="0" smtClean="0"/>
              <a:t> in </a:t>
            </a:r>
            <a:r>
              <a:rPr lang="tr-TR" sz="1600" dirty="0" err="1" smtClean="0"/>
              <a:t>most</a:t>
            </a:r>
            <a:r>
              <a:rPr lang="tr-TR" sz="1600" dirty="0" smtClean="0"/>
              <a:t> of </a:t>
            </a:r>
            <a:r>
              <a:rPr lang="tr-TR" sz="1600" dirty="0" err="1" smtClean="0"/>
              <a:t>countries</a:t>
            </a:r>
            <a:r>
              <a:rPr lang="tr-TR" sz="1600" dirty="0" smtClean="0"/>
              <a:t> (at </a:t>
            </a:r>
            <a:r>
              <a:rPr lang="tr-TR" sz="1600" dirty="0" err="1" smtClean="0"/>
              <a:t>least</a:t>
            </a:r>
            <a:r>
              <a:rPr lang="tr-TR" sz="1600" dirty="0" smtClean="0"/>
              <a:t> 10 </a:t>
            </a:r>
            <a:r>
              <a:rPr lang="tr-TR" sz="1600" dirty="0" err="1" smtClean="0"/>
              <a:t>or</a:t>
            </a:r>
            <a:r>
              <a:rPr lang="tr-TR" sz="1600" dirty="0" smtClean="0"/>
              <a:t> 20)</a:t>
            </a:r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tr-TR" sz="1600" dirty="0" err="1" smtClean="0"/>
              <a:t>Offering</a:t>
            </a:r>
            <a:r>
              <a:rPr lang="tr-TR" sz="1600" dirty="0" smtClean="0"/>
              <a:t> </a:t>
            </a:r>
            <a:r>
              <a:rPr lang="tr-TR" sz="1600" dirty="0" err="1" smtClean="0"/>
              <a:t>people</a:t>
            </a:r>
            <a:r>
              <a:rPr lang="tr-TR" sz="1600" dirty="0" smtClean="0"/>
              <a:t> </a:t>
            </a:r>
            <a:r>
              <a:rPr lang="tr-TR" sz="1600" dirty="0" err="1" smtClean="0"/>
              <a:t>cheap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/>
              <a:t> </a:t>
            </a:r>
            <a:r>
              <a:rPr lang="tr-TR" sz="1600" dirty="0" err="1" smtClean="0"/>
              <a:t>healthy</a:t>
            </a:r>
            <a:r>
              <a:rPr lang="tr-TR" sz="1600" dirty="0" smtClean="0"/>
              <a:t> </a:t>
            </a:r>
            <a:r>
              <a:rPr lang="tr-TR" sz="1600" dirty="0" err="1" smtClean="0"/>
              <a:t>products</a:t>
            </a:r>
            <a:endParaRPr lang="tr-TR" sz="1600" dirty="0" smtClean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endParaRPr lang="tr-TR" sz="1600" dirty="0" smtClean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endParaRPr lang="tr-TR" dirty="0" smtClean="0"/>
          </a:p>
          <a:p>
            <a:pPr marL="171450" indent="-171450">
              <a:lnSpc>
                <a:spcPct val="100000"/>
              </a:lnSpc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064" name="Google Shape;1064;p35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GOALS</a:t>
            </a:r>
            <a:endParaRPr dirty="0"/>
          </a:p>
        </p:txBody>
      </p:sp>
      <p:grpSp>
        <p:nvGrpSpPr>
          <p:cNvPr id="1065" name="Google Shape;1065;p35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1066" name="Google Shape;1066;p35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35"/>
          <p:cNvSpPr/>
          <p:nvPr/>
        </p:nvSpPr>
        <p:spPr>
          <a:xfrm rot="-5152344" flipH="1">
            <a:off x="7453404" y="-841268"/>
            <a:ext cx="2960497" cy="1651230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35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1090" name="Google Shape;1090;p35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83" y="37238"/>
            <a:ext cx="3798284" cy="19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1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Other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Info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Other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info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about</a:t>
            </a:r>
            <a:r>
              <a:rPr lang="tr-TR" dirty="0" smtClean="0">
                <a:solidFill>
                  <a:schemeClr val="accent2"/>
                </a:solidFill>
              </a:rPr>
              <a:t> us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1"/>
                </a:solidFill>
              </a:rPr>
              <a:t>0</a:t>
            </a:r>
            <a:r>
              <a:rPr lang="tr-TR" dirty="0" smtClean="0">
                <a:solidFill>
                  <a:schemeClr val="accent1"/>
                </a:solidFill>
              </a:rPr>
              <a:t>4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884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750" y="130180"/>
            <a:ext cx="6393075" cy="4790545"/>
          </a:xfrm>
          <a:prstGeom prst="rect">
            <a:avLst/>
          </a:prstGeom>
        </p:spPr>
      </p:pic>
      <p:sp>
        <p:nvSpPr>
          <p:cNvPr id="296" name="Google Shape;296;p31"/>
          <p:cNvSpPr/>
          <p:nvPr/>
        </p:nvSpPr>
        <p:spPr>
          <a:xfrm>
            <a:off x="0" y="0"/>
            <a:ext cx="9143962" cy="2686768"/>
          </a:xfrm>
          <a:custGeom>
            <a:avLst/>
            <a:gdLst/>
            <a:ahLst/>
            <a:cxnLst/>
            <a:rect l="l" t="t" r="r" b="b"/>
            <a:pathLst>
              <a:path w="130140" h="38239" extrusionOk="0">
                <a:moveTo>
                  <a:pt x="1" y="0"/>
                </a:moveTo>
                <a:lnTo>
                  <a:pt x="1" y="6753"/>
                </a:lnTo>
                <a:cubicBezTo>
                  <a:pt x="1085" y="6741"/>
                  <a:pt x="2172" y="6740"/>
                  <a:pt x="3255" y="6584"/>
                </a:cubicBezTo>
                <a:cubicBezTo>
                  <a:pt x="5753" y="6227"/>
                  <a:pt x="8191" y="5556"/>
                  <a:pt x="10668" y="5092"/>
                </a:cubicBezTo>
                <a:cubicBezTo>
                  <a:pt x="13073" y="4641"/>
                  <a:pt x="15536" y="4411"/>
                  <a:pt x="18001" y="4411"/>
                </a:cubicBezTo>
                <a:cubicBezTo>
                  <a:pt x="26508" y="4411"/>
                  <a:pt x="35022" y="7151"/>
                  <a:pt x="41117" y="12997"/>
                </a:cubicBezTo>
                <a:cubicBezTo>
                  <a:pt x="42974" y="14780"/>
                  <a:pt x="44579" y="16806"/>
                  <a:pt x="46175" y="18826"/>
                </a:cubicBezTo>
                <a:lnTo>
                  <a:pt x="54739" y="29654"/>
                </a:lnTo>
                <a:cubicBezTo>
                  <a:pt x="55829" y="31033"/>
                  <a:pt x="56942" y="32453"/>
                  <a:pt x="57470" y="34128"/>
                </a:cubicBezTo>
                <a:cubicBezTo>
                  <a:pt x="57900" y="35492"/>
                  <a:pt x="57912" y="36863"/>
                  <a:pt x="57691" y="38238"/>
                </a:cubicBezTo>
                <a:lnTo>
                  <a:pt x="130139" y="38238"/>
                </a:lnTo>
                <a:lnTo>
                  <a:pt x="130139" y="0"/>
                </a:lnTo>
                <a:close/>
              </a:path>
            </a:pathLst>
          </a:cu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141" y="2686709"/>
            <a:ext cx="9143751" cy="2458063"/>
          </a:xfrm>
          <a:custGeom>
            <a:avLst/>
            <a:gdLst/>
            <a:ahLst/>
            <a:cxnLst/>
            <a:rect l="l" t="t" r="r" b="b"/>
            <a:pathLst>
              <a:path w="130137" h="34984" extrusionOk="0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1"/>
          </p:nvPr>
        </p:nvSpPr>
        <p:spPr>
          <a:xfrm flipH="1">
            <a:off x="4524225" y="3200428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dk1"/>
                </a:solidFill>
              </a:rPr>
              <a:t>E-mail: info@peoplefood.com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dk1"/>
                </a:solidFill>
              </a:rPr>
              <a:t>Website</a:t>
            </a:r>
            <a:r>
              <a:rPr lang="tr-TR" dirty="0" smtClean="0">
                <a:solidFill>
                  <a:schemeClr val="dk1"/>
                </a:solidFill>
              </a:rPr>
              <a:t>: www.peoplefood.com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dk1"/>
                </a:solidFill>
              </a:rPr>
              <a:t>Phone </a:t>
            </a:r>
            <a:r>
              <a:rPr lang="tr-TR" dirty="0" err="1" smtClean="0">
                <a:solidFill>
                  <a:schemeClr val="dk1"/>
                </a:solidFill>
              </a:rPr>
              <a:t>Number</a:t>
            </a:r>
            <a:r>
              <a:rPr lang="tr-TR" dirty="0" smtClean="0">
                <a:solidFill>
                  <a:schemeClr val="dk1"/>
                </a:solidFill>
              </a:rPr>
              <a:t>: +902123742300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dk1"/>
                </a:solidFill>
              </a:rPr>
              <a:t>Share</a:t>
            </a:r>
            <a:r>
              <a:rPr lang="tr-TR" dirty="0" smtClean="0">
                <a:solidFill>
                  <a:schemeClr val="dk1"/>
                </a:solidFill>
              </a:rPr>
              <a:t> </a:t>
            </a:r>
            <a:r>
              <a:rPr lang="tr-TR" dirty="0" err="1" smtClean="0">
                <a:solidFill>
                  <a:schemeClr val="dk1"/>
                </a:solidFill>
              </a:rPr>
              <a:t>Capital</a:t>
            </a:r>
            <a:r>
              <a:rPr lang="tr-TR" dirty="0" smtClean="0">
                <a:solidFill>
                  <a:schemeClr val="dk1"/>
                </a:solidFill>
              </a:rPr>
              <a:t>: 30000€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99" name="Google Shape;299;p31"/>
          <p:cNvSpPr txBox="1">
            <a:spLocks noGrp="1"/>
          </p:cNvSpPr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3200" dirty="0" err="1" smtClean="0">
                <a:solidFill>
                  <a:schemeClr val="accent5"/>
                </a:solidFill>
              </a:rPr>
              <a:t>Contact</a:t>
            </a:r>
            <a:r>
              <a:rPr lang="tr-TR" sz="3200" dirty="0" smtClean="0">
                <a:solidFill>
                  <a:schemeClr val="accent5"/>
                </a:solidFill>
              </a:rPr>
              <a:t> Information </a:t>
            </a:r>
            <a:r>
              <a:rPr lang="tr-TR" sz="3200" dirty="0" err="1" smtClean="0">
                <a:solidFill>
                  <a:schemeClr val="accent5"/>
                </a:solidFill>
              </a:rPr>
              <a:t>and</a:t>
            </a:r>
            <a:r>
              <a:rPr lang="tr-TR" sz="3200" dirty="0" smtClean="0">
                <a:solidFill>
                  <a:schemeClr val="accent5"/>
                </a:solidFill>
              </a:rPr>
              <a:t> </a:t>
            </a:r>
            <a:r>
              <a:rPr lang="tr-TR" sz="3200" dirty="0" err="1" smtClean="0">
                <a:solidFill>
                  <a:schemeClr val="accent5"/>
                </a:solidFill>
              </a:rPr>
              <a:t>Other</a:t>
            </a:r>
            <a:r>
              <a:rPr lang="tr-TR" sz="3200" dirty="0" smtClean="0">
                <a:solidFill>
                  <a:schemeClr val="accent5"/>
                </a:solidFill>
              </a:rPr>
              <a:t> </a:t>
            </a:r>
            <a:r>
              <a:rPr lang="tr-TR" sz="3200" dirty="0" err="1" smtClean="0">
                <a:solidFill>
                  <a:schemeClr val="accent5"/>
                </a:solidFill>
              </a:rPr>
              <a:t>Info</a:t>
            </a:r>
            <a:endParaRPr sz="3200" dirty="0">
              <a:solidFill>
                <a:schemeClr val="accent5"/>
              </a:solidFill>
            </a:endParaRPr>
          </a:p>
        </p:txBody>
      </p:sp>
      <p:grpSp>
        <p:nvGrpSpPr>
          <p:cNvPr id="300" name="Google Shape;300;p31"/>
          <p:cNvGrpSpPr/>
          <p:nvPr/>
        </p:nvGrpSpPr>
        <p:grpSpPr>
          <a:xfrm rot="-8100000">
            <a:off x="7278251" y="3784947"/>
            <a:ext cx="6199498" cy="4254726"/>
            <a:chOff x="236700" y="391800"/>
            <a:chExt cx="7184050" cy="4930425"/>
          </a:xfrm>
        </p:grpSpPr>
        <p:sp>
          <p:nvSpPr>
            <p:cNvPr id="301" name="Google Shape;301;p31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1"/>
          <p:cNvGrpSpPr/>
          <p:nvPr/>
        </p:nvGrpSpPr>
        <p:grpSpPr>
          <a:xfrm rot="5400000">
            <a:off x="8263999" y="-352071"/>
            <a:ext cx="1464413" cy="2014717"/>
            <a:chOff x="1913725" y="238075"/>
            <a:chExt cx="3807625" cy="5238475"/>
          </a:xfrm>
        </p:grpSpPr>
        <p:sp>
          <p:nvSpPr>
            <p:cNvPr id="304" name="Google Shape;304;p31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1"/>
          <p:cNvGrpSpPr/>
          <p:nvPr/>
        </p:nvGrpSpPr>
        <p:grpSpPr>
          <a:xfrm>
            <a:off x="-670284" y="-553129"/>
            <a:ext cx="1820305" cy="2477520"/>
            <a:chOff x="1882000" y="238175"/>
            <a:chExt cx="3843550" cy="5231250"/>
          </a:xfrm>
        </p:grpSpPr>
        <p:sp>
          <p:nvSpPr>
            <p:cNvPr id="327" name="Google Shape;327;p31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Website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About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our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website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1"/>
                </a:solidFill>
              </a:rPr>
              <a:t>0</a:t>
            </a:r>
            <a:r>
              <a:rPr lang="tr-TR" dirty="0">
                <a:solidFill>
                  <a:schemeClr val="accent1"/>
                </a:solidFill>
              </a:rPr>
              <a:t>5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244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7" name="Google Shape;4207;p56"/>
          <p:cNvGrpSpPr/>
          <p:nvPr/>
        </p:nvGrpSpPr>
        <p:grpSpPr>
          <a:xfrm>
            <a:off x="892927" y="-257841"/>
            <a:ext cx="5148301" cy="2923282"/>
            <a:chOff x="236225" y="821275"/>
            <a:chExt cx="7149425" cy="4059550"/>
          </a:xfrm>
        </p:grpSpPr>
        <p:sp>
          <p:nvSpPr>
            <p:cNvPr id="4208" name="Google Shape;4208;p56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6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0" name="Google Shape;4210;p56"/>
          <p:cNvSpPr/>
          <p:nvPr/>
        </p:nvSpPr>
        <p:spPr>
          <a:xfrm>
            <a:off x="1057275" y="-3496850"/>
            <a:ext cx="5429234" cy="9489572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rgbClr val="FFB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56"/>
          <p:cNvSpPr/>
          <p:nvPr/>
        </p:nvSpPr>
        <p:spPr>
          <a:xfrm>
            <a:off x="3530563" y="760400"/>
            <a:ext cx="1625671" cy="3241680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541C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56"/>
          <p:cNvSpPr txBox="1">
            <a:spLocks noGrp="1"/>
          </p:cNvSpPr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Website</a:t>
            </a:r>
            <a:endParaRPr dirty="0"/>
          </a:p>
        </p:txBody>
      </p:sp>
      <p:sp>
        <p:nvSpPr>
          <p:cNvPr id="4214" name="Google Shape;4214;p56"/>
          <p:cNvSpPr txBox="1">
            <a:spLocks noGrp="1"/>
          </p:cNvSpPr>
          <p:nvPr>
            <p:ph type="subTitle" idx="1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website</a:t>
            </a:r>
            <a:r>
              <a:rPr lang="tr-TR" dirty="0" smtClean="0"/>
              <a:t>,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informations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us,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.</a:t>
            </a:r>
            <a:endParaRPr lang="tr-TR" dirty="0" smtClean="0"/>
          </a:p>
        </p:txBody>
      </p:sp>
      <p:sp>
        <p:nvSpPr>
          <p:cNvPr id="4215" name="Google Shape;4215;p56"/>
          <p:cNvSpPr/>
          <p:nvPr/>
        </p:nvSpPr>
        <p:spPr>
          <a:xfrm>
            <a:off x="7353648" y="-1113829"/>
            <a:ext cx="5055354" cy="2752024"/>
          </a:xfrm>
          <a:custGeom>
            <a:avLst/>
            <a:gdLst/>
            <a:ahLst/>
            <a:cxnLst/>
            <a:rect l="l" t="t" r="r" b="b"/>
            <a:pathLst>
              <a:path w="280814" h="152869" extrusionOk="0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6" name="Google Shape;4216;p56"/>
          <p:cNvGrpSpPr/>
          <p:nvPr/>
        </p:nvGrpSpPr>
        <p:grpSpPr>
          <a:xfrm rot="4500166">
            <a:off x="64253" y="794318"/>
            <a:ext cx="1750989" cy="2408985"/>
            <a:chOff x="1913725" y="238075"/>
            <a:chExt cx="3807625" cy="5238475"/>
          </a:xfrm>
        </p:grpSpPr>
        <p:sp>
          <p:nvSpPr>
            <p:cNvPr id="4217" name="Google Shape;4217;p56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6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9" name="Google Shape;4239;p56"/>
          <p:cNvGrpSpPr/>
          <p:nvPr/>
        </p:nvGrpSpPr>
        <p:grpSpPr>
          <a:xfrm rot="2700000">
            <a:off x="7961777" y="3354310"/>
            <a:ext cx="1098792" cy="2499032"/>
            <a:chOff x="2650500" y="238500"/>
            <a:chExt cx="2300750" cy="5232700"/>
          </a:xfrm>
        </p:grpSpPr>
        <p:sp>
          <p:nvSpPr>
            <p:cNvPr id="4240" name="Google Shape;4240;p56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26" y="1037316"/>
            <a:ext cx="1511716" cy="2687495"/>
          </a:xfrm>
          <a:prstGeom prst="rect">
            <a:avLst/>
          </a:prstGeom>
        </p:spPr>
      </p:pic>
      <p:sp>
        <p:nvSpPr>
          <p:cNvPr id="42" name="Google Shape;4210;p56"/>
          <p:cNvSpPr/>
          <p:nvPr/>
        </p:nvSpPr>
        <p:spPr>
          <a:xfrm>
            <a:off x="3576609" y="1180923"/>
            <a:ext cx="1528034" cy="2543888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rgbClr val="FFB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213;p56"/>
          <p:cNvSpPr txBox="1">
            <a:spLocks/>
          </p:cNvSpPr>
          <p:nvPr/>
        </p:nvSpPr>
        <p:spPr>
          <a:xfrm flipH="1">
            <a:off x="3412250" y="1157106"/>
            <a:ext cx="1165486" cy="34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tr-TR" sz="1100" dirty="0" smtClean="0"/>
              <a:t>People </a:t>
            </a:r>
            <a:r>
              <a:rPr lang="tr-TR" sz="1100" dirty="0" err="1" smtClean="0"/>
              <a:t>Food</a:t>
            </a:r>
            <a:endParaRPr lang="tr-TR" sz="1100" dirty="0"/>
          </a:p>
        </p:txBody>
      </p:sp>
      <p:sp>
        <p:nvSpPr>
          <p:cNvPr id="3" name="Dikdörtgen 2"/>
          <p:cNvSpPr/>
          <p:nvPr/>
        </p:nvSpPr>
        <p:spPr>
          <a:xfrm>
            <a:off x="3609699" y="1440710"/>
            <a:ext cx="726977" cy="154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4332560" y="1438185"/>
            <a:ext cx="726977" cy="154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Bağlayıcı 4"/>
          <p:cNvCxnSpPr/>
          <p:nvPr/>
        </p:nvCxnSpPr>
        <p:spPr>
          <a:xfrm>
            <a:off x="4336593" y="1440096"/>
            <a:ext cx="84" cy="17355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Google Shape;4213;p56"/>
          <p:cNvSpPr txBox="1">
            <a:spLocks/>
          </p:cNvSpPr>
          <p:nvPr/>
        </p:nvSpPr>
        <p:spPr>
          <a:xfrm flipH="1">
            <a:off x="4274079" y="1553452"/>
            <a:ext cx="767909" cy="7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tr-TR" sz="800" dirty="0" err="1" smtClean="0"/>
              <a:t>About</a:t>
            </a:r>
            <a:r>
              <a:rPr lang="tr-TR" sz="800" dirty="0" smtClean="0"/>
              <a:t> Us</a:t>
            </a:r>
            <a:endParaRPr lang="tr-TR" sz="800" dirty="0"/>
          </a:p>
        </p:txBody>
      </p:sp>
      <p:sp>
        <p:nvSpPr>
          <p:cNvPr id="51" name="Google Shape;4213;p56"/>
          <p:cNvSpPr txBox="1">
            <a:spLocks/>
          </p:cNvSpPr>
          <p:nvPr/>
        </p:nvSpPr>
        <p:spPr>
          <a:xfrm flipH="1">
            <a:off x="3539520" y="1560176"/>
            <a:ext cx="767909" cy="7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tr-TR" sz="800" dirty="0" err="1" smtClean="0"/>
              <a:t>Products</a:t>
            </a:r>
            <a:endParaRPr lang="tr-TR" sz="8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11" y="1688443"/>
            <a:ext cx="1309390" cy="19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7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37"/>
          <p:cNvGrpSpPr/>
          <p:nvPr/>
        </p:nvGrpSpPr>
        <p:grpSpPr>
          <a:xfrm>
            <a:off x="-160997" y="3692471"/>
            <a:ext cx="1957728" cy="1943910"/>
            <a:chOff x="1173550" y="238600"/>
            <a:chExt cx="5252825" cy="5215750"/>
          </a:xfrm>
        </p:grpSpPr>
        <p:sp>
          <p:nvSpPr>
            <p:cNvPr id="1153" name="Google Shape;1153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37"/>
          <p:cNvSpPr/>
          <p:nvPr/>
        </p:nvSpPr>
        <p:spPr>
          <a:xfrm>
            <a:off x="4737625" y="523413"/>
            <a:ext cx="7079400" cy="3826525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7"/>
          <p:cNvSpPr/>
          <p:nvPr/>
        </p:nvSpPr>
        <p:spPr>
          <a:xfrm>
            <a:off x="720961" y="2981348"/>
            <a:ext cx="7704000" cy="14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7"/>
          <p:cNvSpPr txBox="1">
            <a:spLocks noGrp="1"/>
          </p:cNvSpPr>
          <p:nvPr>
            <p:ph type="title" idx="6"/>
          </p:nvPr>
        </p:nvSpPr>
        <p:spPr>
          <a:xfrm>
            <a:off x="655533" y="51564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Website</a:t>
            </a:r>
            <a:endParaRPr dirty="0"/>
          </a:p>
        </p:txBody>
      </p:sp>
      <p:grpSp>
        <p:nvGrpSpPr>
          <p:cNvPr id="1341" name="Google Shape;1341;p37"/>
          <p:cNvGrpSpPr/>
          <p:nvPr/>
        </p:nvGrpSpPr>
        <p:grpSpPr>
          <a:xfrm>
            <a:off x="7778903" y="-203904"/>
            <a:ext cx="1957728" cy="1943910"/>
            <a:chOff x="1173550" y="238600"/>
            <a:chExt cx="5252825" cy="5215750"/>
          </a:xfrm>
        </p:grpSpPr>
        <p:sp>
          <p:nvSpPr>
            <p:cNvPr id="1342" name="Google Shape;1342;p3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7"/>
          <p:cNvGrpSpPr/>
          <p:nvPr/>
        </p:nvGrpSpPr>
        <p:grpSpPr>
          <a:xfrm>
            <a:off x="2005183" y="2193270"/>
            <a:ext cx="731626" cy="581481"/>
            <a:chOff x="235075" y="777725"/>
            <a:chExt cx="7186900" cy="4132775"/>
          </a:xfrm>
        </p:grpSpPr>
        <p:sp>
          <p:nvSpPr>
            <p:cNvPr id="1528" name="Google Shape;1528;p37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37"/>
          <p:cNvGrpSpPr/>
          <p:nvPr/>
        </p:nvGrpSpPr>
        <p:grpSpPr>
          <a:xfrm rot="10800000" flipH="1">
            <a:off x="4167309" y="2180045"/>
            <a:ext cx="808526" cy="607931"/>
            <a:chOff x="235075" y="777725"/>
            <a:chExt cx="7186900" cy="4132775"/>
          </a:xfrm>
        </p:grpSpPr>
        <p:sp>
          <p:nvSpPr>
            <p:cNvPr id="1531" name="Google Shape;1531;p37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3" name="Google Shape;1533;p37"/>
          <p:cNvSpPr/>
          <p:nvPr/>
        </p:nvSpPr>
        <p:spPr>
          <a:xfrm rot="-5263555" flipH="1">
            <a:off x="6595315" y="2124800"/>
            <a:ext cx="588762" cy="718414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4" name="Google Shape;1534;p37"/>
          <p:cNvGrpSpPr/>
          <p:nvPr/>
        </p:nvGrpSpPr>
        <p:grpSpPr>
          <a:xfrm>
            <a:off x="2216920" y="2329512"/>
            <a:ext cx="308143" cy="308994"/>
            <a:chOff x="-48633950" y="1972600"/>
            <a:chExt cx="300100" cy="300900"/>
          </a:xfrm>
        </p:grpSpPr>
        <p:sp>
          <p:nvSpPr>
            <p:cNvPr id="1535" name="Google Shape;1535;p37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37"/>
          <p:cNvGrpSpPr/>
          <p:nvPr/>
        </p:nvGrpSpPr>
        <p:grpSpPr>
          <a:xfrm>
            <a:off x="4460483" y="2291767"/>
            <a:ext cx="263682" cy="308301"/>
            <a:chOff x="-48271690" y="2342650"/>
            <a:chExt cx="256800" cy="300225"/>
          </a:xfrm>
        </p:grpSpPr>
        <p:sp>
          <p:nvSpPr>
            <p:cNvPr id="1538" name="Google Shape;1538;p37"/>
            <p:cNvSpPr/>
            <p:nvPr/>
          </p:nvSpPr>
          <p:spPr>
            <a:xfrm>
              <a:off x="-4827169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-4822994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-4818504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37"/>
          <p:cNvGrpSpPr/>
          <p:nvPr/>
        </p:nvGrpSpPr>
        <p:grpSpPr>
          <a:xfrm>
            <a:off x="6734909" y="2292085"/>
            <a:ext cx="309580" cy="307634"/>
            <a:chOff x="-45665400" y="2703250"/>
            <a:chExt cx="301500" cy="299575"/>
          </a:xfrm>
        </p:grpSpPr>
        <p:sp>
          <p:nvSpPr>
            <p:cNvPr id="1542" name="Google Shape;1542;p37"/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37"/>
          <p:cNvSpPr txBox="1">
            <a:spLocks noGrp="1"/>
          </p:cNvSpPr>
          <p:nvPr>
            <p:ph type="subTitle" idx="1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’ </a:t>
            </a:r>
            <a:r>
              <a:rPr lang="tr-TR" dirty="0" err="1" smtClean="0"/>
              <a:t>location</a:t>
            </a:r>
            <a:r>
              <a:rPr lang="tr-TR" dirty="0" smtClean="0"/>
              <a:t> on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r>
              <a:rPr lang="tr-TR" dirty="0" smtClean="0"/>
              <a:t>.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directions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.</a:t>
            </a:r>
            <a:endParaRPr dirty="0"/>
          </a:p>
        </p:txBody>
      </p:sp>
      <p:sp>
        <p:nvSpPr>
          <p:cNvPr id="1547" name="Google Shape;1547;p37"/>
          <p:cNvSpPr txBox="1">
            <a:spLocks noGrp="1"/>
          </p:cNvSpPr>
          <p:nvPr>
            <p:ph type="subTitle" idx="3"/>
          </p:nvPr>
        </p:nvSpPr>
        <p:spPr>
          <a:xfrm flipH="1">
            <a:off x="3612388" y="3525492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available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 on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page</a:t>
            </a:r>
            <a:r>
              <a:rPr lang="tr-TR" dirty="0" smtClean="0"/>
              <a:t>.</a:t>
            </a:r>
            <a:endParaRPr dirty="0"/>
          </a:p>
        </p:txBody>
      </p:sp>
      <p:sp>
        <p:nvSpPr>
          <p:cNvPr id="1548" name="Google Shape;1548;p37"/>
          <p:cNvSpPr txBox="1">
            <a:spLocks noGrp="1"/>
          </p:cNvSpPr>
          <p:nvPr>
            <p:ph type="subTitle" idx="5"/>
          </p:nvPr>
        </p:nvSpPr>
        <p:spPr>
          <a:xfrm flipH="1">
            <a:off x="5848100" y="34717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informations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team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website</a:t>
            </a:r>
            <a:r>
              <a:rPr lang="tr-TR" dirty="0" smtClean="0"/>
              <a:t>.</a:t>
            </a:r>
            <a:endParaRPr dirty="0"/>
          </a:p>
        </p:txBody>
      </p:sp>
      <p:sp>
        <p:nvSpPr>
          <p:cNvPr id="1549" name="Google Shape;1549;p37"/>
          <p:cNvSpPr txBox="1">
            <a:spLocks noGrp="1"/>
          </p:cNvSpPr>
          <p:nvPr>
            <p:ph type="ctrTitle"/>
          </p:nvPr>
        </p:nvSpPr>
        <p:spPr>
          <a:xfrm flipH="1">
            <a:off x="1231975" y="298168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Map</a:t>
            </a:r>
            <a:endParaRPr dirty="0"/>
          </a:p>
        </p:txBody>
      </p:sp>
      <p:sp>
        <p:nvSpPr>
          <p:cNvPr id="1550" name="Google Shape;1550;p37"/>
          <p:cNvSpPr txBox="1">
            <a:spLocks noGrp="1"/>
          </p:cNvSpPr>
          <p:nvPr>
            <p:ph type="ctrTitle" idx="2"/>
          </p:nvPr>
        </p:nvSpPr>
        <p:spPr>
          <a:xfrm flipH="1">
            <a:off x="3480088" y="3069094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Product Information</a:t>
            </a:r>
            <a:endParaRPr dirty="0"/>
          </a:p>
        </p:txBody>
      </p:sp>
      <p:sp>
        <p:nvSpPr>
          <p:cNvPr id="1551" name="Google Shape;1551;p37"/>
          <p:cNvSpPr txBox="1">
            <a:spLocks noGrp="1"/>
          </p:cNvSpPr>
          <p:nvPr>
            <p:ph type="ctrTitle" idx="4"/>
          </p:nvPr>
        </p:nvSpPr>
        <p:spPr>
          <a:xfrm flipH="1">
            <a:off x="5715800" y="2981682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About</a:t>
            </a:r>
            <a:r>
              <a:rPr lang="tr-TR" dirty="0" smtClean="0"/>
              <a:t> Us </a:t>
            </a:r>
            <a:r>
              <a:rPr lang="tr-TR" dirty="0" err="1" smtClean="0"/>
              <a:t>Page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Organization</a:t>
            </a:r>
            <a:r>
              <a:rPr lang="tr-TR" dirty="0" smtClean="0">
                <a:solidFill>
                  <a:schemeClr val="accent2"/>
                </a:solidFill>
              </a:rPr>
              <a:t> Chart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Employee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organization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chart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1"/>
                </a:solidFill>
              </a:rPr>
              <a:t>0</a:t>
            </a:r>
            <a:r>
              <a:rPr lang="tr-TR" dirty="0">
                <a:solidFill>
                  <a:schemeClr val="accent1"/>
                </a:solidFill>
              </a:rPr>
              <a:t>6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098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3316;p50"/>
          <p:cNvSpPr/>
          <p:nvPr/>
        </p:nvSpPr>
        <p:spPr>
          <a:xfrm>
            <a:off x="-679399" y="3171016"/>
            <a:ext cx="1463025" cy="1398869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3102;p50"/>
          <p:cNvSpPr/>
          <p:nvPr/>
        </p:nvSpPr>
        <p:spPr>
          <a:xfrm>
            <a:off x="5468877" y="34999"/>
            <a:ext cx="1463025" cy="1398869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3200;p50"/>
          <p:cNvGrpSpPr/>
          <p:nvPr/>
        </p:nvGrpSpPr>
        <p:grpSpPr>
          <a:xfrm rot="1069133">
            <a:off x="-2064080" y="-785149"/>
            <a:ext cx="7186684" cy="4132651"/>
            <a:chOff x="235075" y="777725"/>
            <a:chExt cx="7186900" cy="4132775"/>
          </a:xfrm>
        </p:grpSpPr>
        <p:sp>
          <p:nvSpPr>
            <p:cNvPr id="104" name="Google Shape;3201;p50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02;p50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3206;p50"/>
          <p:cNvGrpSpPr/>
          <p:nvPr/>
        </p:nvGrpSpPr>
        <p:grpSpPr>
          <a:xfrm>
            <a:off x="-16060" y="-16373"/>
            <a:ext cx="1927921" cy="2623981"/>
            <a:chOff x="1882000" y="238175"/>
            <a:chExt cx="3843550" cy="5231250"/>
          </a:xfrm>
        </p:grpSpPr>
        <p:sp>
          <p:nvSpPr>
            <p:cNvPr id="232" name="Google Shape;3207;p5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208;p5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209;p5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210;p5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211;p5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212;p5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213;p5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214;p5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215;p5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216;p5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217;p5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218;p5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219;p5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220;p5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221;p5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222;p5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223;p5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224;p5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225;p5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226;p5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227;p5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228;p5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229;p5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3203;p50"/>
          <p:cNvSpPr/>
          <p:nvPr/>
        </p:nvSpPr>
        <p:spPr>
          <a:xfrm rot="4500122">
            <a:off x="4699077" y="-4211563"/>
            <a:ext cx="4991381" cy="10452628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rgbClr val="E87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3103;p50"/>
          <p:cNvGrpSpPr/>
          <p:nvPr/>
        </p:nvGrpSpPr>
        <p:grpSpPr>
          <a:xfrm>
            <a:off x="6705764" y="1950510"/>
            <a:ext cx="2314756" cy="1482426"/>
            <a:chOff x="209625" y="551300"/>
            <a:chExt cx="7170900" cy="4592400"/>
          </a:xfrm>
        </p:grpSpPr>
        <p:sp>
          <p:nvSpPr>
            <p:cNvPr id="110" name="Google Shape;3104;p5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05;p5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06;p5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07;p5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08;p5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09;p5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10;p5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11;p5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12;p5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13;p5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14;p5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15;p5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16;p5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7;p5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18;p5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19;p5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20;p5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21;p5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22;p5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23;p5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24;p5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25;p5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26;p5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27;p5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28;p5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129;p5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30;p5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131;p5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32;p5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33;p5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34;p5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35;p5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36;p5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37;p5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38;p5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39;p5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40;p5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41;p5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42;p5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43;p5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44;p5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45;p5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46;p5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47;p5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48;p5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49;p5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50;p5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51;p5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52;p5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53;p5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54;p5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55;p5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56;p5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57;p5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58;p5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59;p5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60;p5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61;p5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62;p5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63;p5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64;p5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65;p5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66;p5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67;p5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68;p5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69;p5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70;p5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71;p5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72;p5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73;p5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74;p5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75;p5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76;p5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177;p5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178;p5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179;p5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180;p5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181;p5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182;p5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183;p5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184;p5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185;p5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186;p5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187;p5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188;p5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189;p5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190;p5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191;p5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192;p5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193;p5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194;p5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195;p5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196;p5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197;p5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198;p5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199;p5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3230;p50"/>
          <p:cNvGrpSpPr/>
          <p:nvPr/>
        </p:nvGrpSpPr>
        <p:grpSpPr>
          <a:xfrm rot="5688489">
            <a:off x="7386897" y="311882"/>
            <a:ext cx="3752553" cy="4090210"/>
            <a:chOff x="434475" y="237850"/>
            <a:chExt cx="6749725" cy="5224025"/>
          </a:xfrm>
        </p:grpSpPr>
        <p:sp>
          <p:nvSpPr>
            <p:cNvPr id="107" name="Google Shape;3231;p50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32;p50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-98438"/>
            <a:ext cx="4846740" cy="101812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920737" y="748326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Düz Bağlayıcı 8"/>
          <p:cNvCxnSpPr/>
          <p:nvPr/>
        </p:nvCxnSpPr>
        <p:spPr>
          <a:xfrm flipH="1">
            <a:off x="4567934" y="1289374"/>
            <a:ext cx="4066" cy="2565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Düz Bağlayıcı 57"/>
          <p:cNvCxnSpPr/>
          <p:nvPr/>
        </p:nvCxnSpPr>
        <p:spPr>
          <a:xfrm flipH="1" flipV="1">
            <a:off x="4572000" y="1533598"/>
            <a:ext cx="3465810" cy="246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Düz Bağlayıcı 62"/>
          <p:cNvCxnSpPr/>
          <p:nvPr/>
        </p:nvCxnSpPr>
        <p:spPr>
          <a:xfrm flipH="1">
            <a:off x="1042381" y="1533598"/>
            <a:ext cx="3532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Düz Bağlayıcı 65"/>
          <p:cNvCxnSpPr/>
          <p:nvPr/>
        </p:nvCxnSpPr>
        <p:spPr>
          <a:xfrm flipH="1">
            <a:off x="4564885" y="1521267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Dikdörtgen 68"/>
          <p:cNvSpPr/>
          <p:nvPr/>
        </p:nvSpPr>
        <p:spPr>
          <a:xfrm>
            <a:off x="3913622" y="1781170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384540" y="1755619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1" name="Düz Bağlayıcı 70"/>
          <p:cNvCxnSpPr/>
          <p:nvPr/>
        </p:nvCxnSpPr>
        <p:spPr>
          <a:xfrm>
            <a:off x="1042381" y="1516359"/>
            <a:ext cx="1" cy="2548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Dikdörtgen 77"/>
          <p:cNvSpPr/>
          <p:nvPr/>
        </p:nvSpPr>
        <p:spPr>
          <a:xfrm>
            <a:off x="7387565" y="1798349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9" name="Düz Bağlayıcı 78"/>
          <p:cNvCxnSpPr/>
          <p:nvPr/>
        </p:nvCxnSpPr>
        <p:spPr>
          <a:xfrm flipH="1">
            <a:off x="8037810" y="1543861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Google Shape;952;p34"/>
          <p:cNvSpPr txBox="1">
            <a:spLocks noGrp="1"/>
          </p:cNvSpPr>
          <p:nvPr>
            <p:ph type="ctrTitle"/>
          </p:nvPr>
        </p:nvSpPr>
        <p:spPr>
          <a:xfrm>
            <a:off x="3848104" y="880530"/>
            <a:ext cx="1447790" cy="4244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E87E45"/>
              </a:buClr>
              <a:buSzPts val="1800"/>
            </a:pPr>
            <a:r>
              <a:rPr lang="tr-TR" sz="1200" dirty="0" smtClean="0">
                <a:solidFill>
                  <a:srgbClr val="E87E45"/>
                </a:solidFill>
              </a:rPr>
              <a:t>Management Board</a:t>
            </a:r>
            <a:endParaRPr lang="tr-TR" sz="1200" dirty="0">
              <a:solidFill>
                <a:srgbClr val="E87E45"/>
              </a:solidFill>
            </a:endParaRPr>
          </a:p>
        </p:txBody>
      </p:sp>
      <p:sp>
        <p:nvSpPr>
          <p:cNvPr id="84" name="Google Shape;952;p34"/>
          <p:cNvSpPr txBox="1">
            <a:spLocks/>
          </p:cNvSpPr>
          <p:nvPr/>
        </p:nvSpPr>
        <p:spPr>
          <a:xfrm>
            <a:off x="3840989" y="1967821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lvl="0" algn="ctr">
              <a:buClr>
                <a:srgbClr val="E87E45"/>
              </a:buClr>
              <a:buSzPts val="1800"/>
            </a:pPr>
            <a:r>
              <a:rPr lang="tr-TR" sz="1100" dirty="0" smtClean="0">
                <a:solidFill>
                  <a:srgbClr val="E87E45"/>
                </a:solidFill>
              </a:rPr>
              <a:t>Management Board </a:t>
            </a:r>
            <a:r>
              <a:rPr lang="tr-TR" sz="1100" dirty="0" err="1" smtClean="0">
                <a:solidFill>
                  <a:srgbClr val="E87E45"/>
                </a:solidFill>
              </a:rPr>
              <a:t>President</a:t>
            </a:r>
            <a:endParaRPr lang="tr-TR" sz="1100" dirty="0">
              <a:solidFill>
                <a:srgbClr val="E87E45"/>
              </a:solidFill>
            </a:endParaRPr>
          </a:p>
          <a:p>
            <a:pPr algn="ctr"/>
            <a:r>
              <a:rPr lang="tr-TR" sz="1050" b="1" i="1" dirty="0" smtClean="0"/>
              <a:t>CEO</a:t>
            </a:r>
            <a:endParaRPr lang="tr-TR" sz="1050" b="1" i="1" dirty="0"/>
          </a:p>
        </p:txBody>
      </p:sp>
      <p:sp>
        <p:nvSpPr>
          <p:cNvPr id="85" name="Google Shape;952;p34"/>
          <p:cNvSpPr txBox="1">
            <a:spLocks/>
          </p:cNvSpPr>
          <p:nvPr/>
        </p:nvSpPr>
        <p:spPr>
          <a:xfrm>
            <a:off x="311906" y="1825031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lvl="0" algn="ctr">
              <a:buClr>
                <a:srgbClr val="E87E45"/>
              </a:buClr>
              <a:buSzPts val="1800"/>
            </a:pPr>
            <a:r>
              <a:rPr lang="tr-TR" sz="1800" dirty="0" err="1" smtClean="0">
                <a:solidFill>
                  <a:srgbClr val="E87E45"/>
                </a:solidFill>
              </a:rPr>
              <a:t>Products</a:t>
            </a:r>
            <a:endParaRPr lang="tr-TR" sz="1800" dirty="0">
              <a:solidFill>
                <a:srgbClr val="E87E45"/>
              </a:solidFill>
            </a:endParaRPr>
          </a:p>
        </p:txBody>
      </p:sp>
      <p:cxnSp>
        <p:nvCxnSpPr>
          <p:cNvPr id="86" name="Düz Bağlayıcı 85"/>
          <p:cNvCxnSpPr/>
          <p:nvPr/>
        </p:nvCxnSpPr>
        <p:spPr>
          <a:xfrm flipH="1">
            <a:off x="1042381" y="2277753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Dikdörtgen 94"/>
          <p:cNvSpPr/>
          <p:nvPr/>
        </p:nvSpPr>
        <p:spPr>
          <a:xfrm>
            <a:off x="872439" y="2540889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6" name="Düz Bağlayıcı 95"/>
          <p:cNvCxnSpPr/>
          <p:nvPr/>
        </p:nvCxnSpPr>
        <p:spPr>
          <a:xfrm flipH="1">
            <a:off x="1522684" y="3065679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Dikdörtgen 96"/>
          <p:cNvSpPr/>
          <p:nvPr/>
        </p:nvSpPr>
        <p:spPr>
          <a:xfrm>
            <a:off x="384539" y="3332104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Google Shape;952;p34"/>
          <p:cNvSpPr txBox="1">
            <a:spLocks/>
          </p:cNvSpPr>
          <p:nvPr/>
        </p:nvSpPr>
        <p:spPr>
          <a:xfrm>
            <a:off x="805367" y="2641253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tr-TR" sz="1200" b="1" i="1" dirty="0" err="1" smtClean="0"/>
              <a:t>Transportation</a:t>
            </a:r>
            <a:r>
              <a:rPr lang="tr-TR" sz="1200" b="1" i="1" dirty="0" smtClean="0"/>
              <a:t> Manager</a:t>
            </a:r>
            <a:endParaRPr lang="tr-TR" sz="1200" b="1" i="1" dirty="0"/>
          </a:p>
        </p:txBody>
      </p:sp>
      <p:sp>
        <p:nvSpPr>
          <p:cNvPr id="99" name="Google Shape;952;p34"/>
          <p:cNvSpPr txBox="1">
            <a:spLocks/>
          </p:cNvSpPr>
          <p:nvPr/>
        </p:nvSpPr>
        <p:spPr>
          <a:xfrm>
            <a:off x="311906" y="3476949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tr-TR" sz="1400" b="1" i="1" smtClean="0"/>
              <a:t>Quality Control</a:t>
            </a:r>
            <a:endParaRPr lang="tr-TR" sz="1400" b="1" i="1" dirty="0"/>
          </a:p>
        </p:txBody>
      </p:sp>
      <p:sp>
        <p:nvSpPr>
          <p:cNvPr id="256" name="Dikdörtgen 255"/>
          <p:cNvSpPr/>
          <p:nvPr/>
        </p:nvSpPr>
        <p:spPr>
          <a:xfrm>
            <a:off x="872439" y="4120355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 err="1" smtClean="0">
                <a:ln w="0"/>
                <a:solidFill>
                  <a:schemeClr val="tx1"/>
                </a:solidFill>
              </a:rPr>
              <a:t>Staff</a:t>
            </a:r>
            <a:endParaRPr lang="tr-TR" sz="2000" b="1" i="1" dirty="0">
              <a:ln w="0"/>
              <a:solidFill>
                <a:schemeClr val="tx1"/>
              </a:solidFill>
            </a:endParaRPr>
          </a:p>
        </p:txBody>
      </p:sp>
      <p:cxnSp>
        <p:nvCxnSpPr>
          <p:cNvPr id="257" name="Düz Bağlayıcı 256"/>
          <p:cNvCxnSpPr/>
          <p:nvPr/>
        </p:nvCxnSpPr>
        <p:spPr>
          <a:xfrm flipH="1">
            <a:off x="1025952" y="3849991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9" name="Dikdörtgen 258"/>
          <p:cNvSpPr/>
          <p:nvPr/>
        </p:nvSpPr>
        <p:spPr>
          <a:xfrm>
            <a:off x="6895146" y="2597513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0" name="Düz Bağlayıcı 259"/>
          <p:cNvCxnSpPr/>
          <p:nvPr/>
        </p:nvCxnSpPr>
        <p:spPr>
          <a:xfrm flipH="1">
            <a:off x="8041908" y="2331290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Dikdörtgen 260"/>
          <p:cNvSpPr/>
          <p:nvPr/>
        </p:nvSpPr>
        <p:spPr>
          <a:xfrm>
            <a:off x="7394851" y="3363636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2" name="Dikdörtgen 261"/>
          <p:cNvSpPr/>
          <p:nvPr/>
        </p:nvSpPr>
        <p:spPr>
          <a:xfrm>
            <a:off x="6890364" y="4174385"/>
            <a:ext cx="1302525" cy="532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3" name="Düz Bağlayıcı 262"/>
          <p:cNvCxnSpPr/>
          <p:nvPr/>
        </p:nvCxnSpPr>
        <p:spPr>
          <a:xfrm flipH="1">
            <a:off x="7545391" y="3122290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Düz Bağlayıcı 263"/>
          <p:cNvCxnSpPr/>
          <p:nvPr/>
        </p:nvCxnSpPr>
        <p:spPr>
          <a:xfrm flipH="1">
            <a:off x="8047584" y="3913063"/>
            <a:ext cx="1017" cy="2565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5" name="Google Shape;952;p34"/>
          <p:cNvSpPr txBox="1">
            <a:spLocks/>
          </p:cNvSpPr>
          <p:nvPr/>
        </p:nvSpPr>
        <p:spPr>
          <a:xfrm>
            <a:off x="7307827" y="1863932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lvl="0" algn="ctr">
              <a:buClr>
                <a:srgbClr val="E87E45"/>
              </a:buClr>
              <a:buSzPts val="1800"/>
            </a:pPr>
            <a:r>
              <a:rPr lang="tr-TR" sz="1600" dirty="0" smtClean="0">
                <a:solidFill>
                  <a:srgbClr val="E87E45"/>
                </a:solidFill>
              </a:rPr>
              <a:t>Marketing</a:t>
            </a:r>
            <a:endParaRPr lang="tr-TR" sz="1600" dirty="0">
              <a:solidFill>
                <a:srgbClr val="E87E45"/>
              </a:solidFill>
            </a:endParaRPr>
          </a:p>
        </p:txBody>
      </p:sp>
      <p:sp>
        <p:nvSpPr>
          <p:cNvPr id="266" name="Google Shape;952;p34"/>
          <p:cNvSpPr txBox="1">
            <a:spLocks/>
          </p:cNvSpPr>
          <p:nvPr/>
        </p:nvSpPr>
        <p:spPr>
          <a:xfrm>
            <a:off x="7315796" y="3474238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tr-TR" sz="1200" b="1" i="1" dirty="0" err="1" smtClean="0"/>
              <a:t>Website</a:t>
            </a:r>
            <a:r>
              <a:rPr lang="tr-TR" sz="1200" b="1" i="1" dirty="0" smtClean="0"/>
              <a:t> Developer</a:t>
            </a:r>
            <a:endParaRPr lang="tr-TR" sz="1200" b="1" i="1" dirty="0"/>
          </a:p>
        </p:txBody>
      </p:sp>
      <p:sp>
        <p:nvSpPr>
          <p:cNvPr id="258" name="Google Shape;952;p34"/>
          <p:cNvSpPr txBox="1">
            <a:spLocks/>
          </p:cNvSpPr>
          <p:nvPr/>
        </p:nvSpPr>
        <p:spPr>
          <a:xfrm>
            <a:off x="6821349" y="4284375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tr-TR" sz="1200" b="1" i="1" dirty="0" smtClean="0"/>
              <a:t>Marketing Manager</a:t>
            </a:r>
            <a:endParaRPr lang="tr-TR" sz="1200" b="1" i="1" dirty="0"/>
          </a:p>
        </p:txBody>
      </p:sp>
      <p:sp>
        <p:nvSpPr>
          <p:cNvPr id="267" name="Google Shape;952;p34"/>
          <p:cNvSpPr txBox="1">
            <a:spLocks/>
          </p:cNvSpPr>
          <p:nvPr/>
        </p:nvSpPr>
        <p:spPr>
          <a:xfrm>
            <a:off x="6816057" y="2636779"/>
            <a:ext cx="1447790" cy="42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vo"/>
              <a:buNone/>
              <a:defRPr sz="2400" b="0" i="0" u="none" strike="noStrike" cap="none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 Extra Condensed"/>
              <a:buNone/>
              <a:defRPr sz="1800" b="0" i="0" u="none" strike="noStrike" cap="none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tr-TR" sz="1600" b="1" i="1" dirty="0" err="1" smtClean="0"/>
              <a:t>Journalist</a:t>
            </a:r>
            <a:endParaRPr lang="tr-TR" sz="1600" b="1" i="1" dirty="0"/>
          </a:p>
        </p:txBody>
      </p:sp>
    </p:spTree>
    <p:extLst>
      <p:ext uri="{BB962C8B-B14F-4D97-AF65-F5344CB8AC3E}">
        <p14:creationId xmlns:p14="http://schemas.microsoft.com/office/powerpoint/2010/main" val="848110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144" y="180974"/>
            <a:ext cx="6939350" cy="4624529"/>
          </a:xfrm>
          <a:prstGeom prst="rect">
            <a:avLst/>
          </a:prstGeom>
        </p:spPr>
      </p:pic>
      <p:sp>
        <p:nvSpPr>
          <p:cNvPr id="4508" name="Google Shape;4508;p58"/>
          <p:cNvSpPr/>
          <p:nvPr/>
        </p:nvSpPr>
        <p:spPr>
          <a:xfrm rot="10800000" flipH="1">
            <a:off x="0" y="2458004"/>
            <a:ext cx="9143962" cy="2686768"/>
          </a:xfrm>
          <a:custGeom>
            <a:avLst/>
            <a:gdLst/>
            <a:ahLst/>
            <a:cxnLst/>
            <a:rect l="l" t="t" r="r" b="b"/>
            <a:pathLst>
              <a:path w="130140" h="38239" extrusionOk="0">
                <a:moveTo>
                  <a:pt x="1" y="0"/>
                </a:moveTo>
                <a:lnTo>
                  <a:pt x="1" y="6753"/>
                </a:lnTo>
                <a:cubicBezTo>
                  <a:pt x="1085" y="6741"/>
                  <a:pt x="2172" y="6740"/>
                  <a:pt x="3255" y="6584"/>
                </a:cubicBezTo>
                <a:cubicBezTo>
                  <a:pt x="5753" y="6227"/>
                  <a:pt x="8191" y="5556"/>
                  <a:pt x="10668" y="5092"/>
                </a:cubicBezTo>
                <a:cubicBezTo>
                  <a:pt x="13073" y="4641"/>
                  <a:pt x="15536" y="4411"/>
                  <a:pt x="18001" y="4411"/>
                </a:cubicBezTo>
                <a:cubicBezTo>
                  <a:pt x="26508" y="4411"/>
                  <a:pt x="35022" y="7151"/>
                  <a:pt x="41117" y="12997"/>
                </a:cubicBezTo>
                <a:cubicBezTo>
                  <a:pt x="42974" y="14780"/>
                  <a:pt x="44579" y="16806"/>
                  <a:pt x="46175" y="18826"/>
                </a:cubicBezTo>
                <a:lnTo>
                  <a:pt x="54739" y="29654"/>
                </a:lnTo>
                <a:cubicBezTo>
                  <a:pt x="55829" y="31033"/>
                  <a:pt x="56942" y="32453"/>
                  <a:pt x="57470" y="34128"/>
                </a:cubicBezTo>
                <a:cubicBezTo>
                  <a:pt x="57900" y="35492"/>
                  <a:pt x="57912" y="36863"/>
                  <a:pt x="57691" y="38238"/>
                </a:cubicBezTo>
                <a:lnTo>
                  <a:pt x="130139" y="38238"/>
                </a:lnTo>
                <a:lnTo>
                  <a:pt x="130139" y="0"/>
                </a:lnTo>
                <a:close/>
              </a:path>
            </a:pathLst>
          </a:cu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58"/>
          <p:cNvSpPr/>
          <p:nvPr/>
        </p:nvSpPr>
        <p:spPr>
          <a:xfrm rot="10800000" flipH="1">
            <a:off x="141" y="0"/>
            <a:ext cx="9143751" cy="2458063"/>
          </a:xfrm>
          <a:custGeom>
            <a:avLst/>
            <a:gdLst/>
            <a:ahLst/>
            <a:cxnLst/>
            <a:rect l="l" t="t" r="r" b="b"/>
            <a:pathLst>
              <a:path w="130137" h="34984" extrusionOk="0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58"/>
          <p:cNvSpPr txBox="1">
            <a:spLocks noGrp="1"/>
          </p:cNvSpPr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rgbClr val="E87E45"/>
                </a:solidFill>
              </a:rPr>
              <a:t>THANKS</a:t>
            </a:r>
            <a:endParaRPr sz="6000">
              <a:solidFill>
                <a:srgbClr val="E87E45"/>
              </a:solidFill>
            </a:endParaRPr>
          </a:p>
        </p:txBody>
      </p:sp>
      <p:sp>
        <p:nvSpPr>
          <p:cNvPr id="4511" name="Google Shape;4511;p58"/>
          <p:cNvSpPr txBox="1">
            <a:spLocks noGrp="1"/>
          </p:cNvSpPr>
          <p:nvPr>
            <p:ph type="subTitle" idx="1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smtClean="0"/>
              <a:t>Mehmet Efe </a:t>
            </a:r>
            <a:r>
              <a:rPr lang="tr-TR" dirty="0" err="1" smtClean="0"/>
              <a:t>Calap</a:t>
            </a:r>
            <a:endParaRPr lang="tr-TR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 smtClean="0"/>
              <a:t>Gaziantep </a:t>
            </a:r>
            <a:r>
              <a:rPr lang="tr-TR" b="1" dirty="0" err="1" smtClean="0"/>
              <a:t>Anatolian</a:t>
            </a:r>
            <a:r>
              <a:rPr lang="tr-TR" b="1" dirty="0" smtClean="0"/>
              <a:t> High School</a:t>
            </a:r>
            <a:endParaRPr b="1" dirty="0"/>
          </a:p>
        </p:txBody>
      </p:sp>
      <p:grpSp>
        <p:nvGrpSpPr>
          <p:cNvPr id="4512" name="Google Shape;4512;p58"/>
          <p:cNvGrpSpPr/>
          <p:nvPr/>
        </p:nvGrpSpPr>
        <p:grpSpPr>
          <a:xfrm rot="10016959" flipH="1">
            <a:off x="6160018" y="-1104622"/>
            <a:ext cx="5686247" cy="3437206"/>
            <a:chOff x="238125" y="693075"/>
            <a:chExt cx="7137450" cy="4314425"/>
          </a:xfrm>
        </p:grpSpPr>
        <p:sp>
          <p:nvSpPr>
            <p:cNvPr id="4513" name="Google Shape;4513;p58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8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5" name="Google Shape;4515;p58"/>
          <p:cNvGrpSpPr/>
          <p:nvPr/>
        </p:nvGrpSpPr>
        <p:grpSpPr>
          <a:xfrm>
            <a:off x="2182109" y="3594947"/>
            <a:ext cx="4503423" cy="2557111"/>
            <a:chOff x="236225" y="821275"/>
            <a:chExt cx="7149425" cy="4059550"/>
          </a:xfrm>
        </p:grpSpPr>
        <p:sp>
          <p:nvSpPr>
            <p:cNvPr id="4516" name="Google Shape;4516;p58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8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8" name="Google Shape;4518;p58"/>
          <p:cNvGrpSpPr/>
          <p:nvPr/>
        </p:nvGrpSpPr>
        <p:grpSpPr>
          <a:xfrm>
            <a:off x="1053504" y="3859709"/>
            <a:ext cx="1820305" cy="2477520"/>
            <a:chOff x="1882000" y="238175"/>
            <a:chExt cx="3843550" cy="5231250"/>
          </a:xfrm>
        </p:grpSpPr>
        <p:sp>
          <p:nvSpPr>
            <p:cNvPr id="4519" name="Google Shape;4519;p58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8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8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8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8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8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8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8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8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8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8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8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8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8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8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8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8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8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8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8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8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8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8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2" name="Google Shape;4542;p58"/>
          <p:cNvGrpSpPr/>
          <p:nvPr/>
        </p:nvGrpSpPr>
        <p:grpSpPr>
          <a:xfrm>
            <a:off x="-321214" y="-201730"/>
            <a:ext cx="1235990" cy="1227266"/>
            <a:chOff x="1173550" y="238600"/>
            <a:chExt cx="5252825" cy="5215750"/>
          </a:xfrm>
        </p:grpSpPr>
        <p:sp>
          <p:nvSpPr>
            <p:cNvPr id="4543" name="Google Shape;4543;p58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8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8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8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8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8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8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8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8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8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8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8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8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8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8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8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8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8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8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8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8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8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8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8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8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8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8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8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8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8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8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8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8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8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8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8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8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8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8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8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8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8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8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8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8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8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8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8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8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8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8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8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8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8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8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8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8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8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8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8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8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8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8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8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8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8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8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8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8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8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8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8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8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8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8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8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8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8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8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8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8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8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8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8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8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8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8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8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8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8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8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8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8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8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8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8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8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8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8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8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8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8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8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8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8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8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8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8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8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8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8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8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8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8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8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8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8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8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8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8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8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8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8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8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8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8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8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8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8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8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8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8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8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8" name="Google Shape;4728;p58"/>
          <p:cNvGrpSpPr/>
          <p:nvPr/>
        </p:nvGrpSpPr>
        <p:grpSpPr>
          <a:xfrm rot="3842635" flipH="1">
            <a:off x="6767469" y="-1275824"/>
            <a:ext cx="1642783" cy="3165852"/>
            <a:chOff x="2453450" y="238025"/>
            <a:chExt cx="2711225" cy="5224875"/>
          </a:xfrm>
        </p:grpSpPr>
        <p:sp>
          <p:nvSpPr>
            <p:cNvPr id="4729" name="Google Shape;4729;p58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8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8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8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8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8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8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8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8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8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8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8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8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8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8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8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8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8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8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8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8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8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8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8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8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8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8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8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8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8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8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8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8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8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8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8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8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8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8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8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8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8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8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8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8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8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8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8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8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8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8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8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2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355" name="Google Shape;355;p3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2"/>
          <p:cNvGrpSpPr/>
          <p:nvPr/>
        </p:nvGrpSpPr>
        <p:grpSpPr>
          <a:xfrm rot="-8521147" flipH="1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541" name="Google Shape;541;p32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308275" y="3203875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256550" y="3187950"/>
              <a:ext cx="620975" cy="355425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925800" y="256812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6654075" y="3183400"/>
              <a:ext cx="688800" cy="377550"/>
            </a:xfrm>
            <a:custGeom>
              <a:avLst/>
              <a:gdLst/>
              <a:ahLst/>
              <a:cxnLst/>
              <a:rect l="l" t="t" r="r" b="b"/>
              <a:pathLst>
                <a:path w="27552" h="15102" extrusionOk="0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6900400" y="2703250"/>
              <a:ext cx="480500" cy="225550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32"/>
          <p:cNvSpPr/>
          <p:nvPr/>
        </p:nvSpPr>
        <p:spPr>
          <a:xfrm>
            <a:off x="1326477" y="790574"/>
            <a:ext cx="1008551" cy="964324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 rot="10800000" flipH="1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559" name="Google Shape;559;p32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2"/>
          <p:cNvSpPr/>
          <p:nvPr/>
        </p:nvSpPr>
        <p:spPr>
          <a:xfrm rot="-8521147" flipH="1">
            <a:off x="8282986" y="3299968"/>
            <a:ext cx="293491" cy="154797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/>
          <p:nvPr/>
        </p:nvSpPr>
        <p:spPr>
          <a:xfrm rot="-8521147" flipH="1">
            <a:off x="8646175" y="3191560"/>
            <a:ext cx="151846" cy="81840"/>
          </a:xfrm>
          <a:custGeom>
            <a:avLst/>
            <a:gdLst/>
            <a:ahLst/>
            <a:cxnLst/>
            <a:rect l="l" t="t" r="r" b="b"/>
            <a:pathLst>
              <a:path w="16001" h="8624" extrusionOk="0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2"/>
          <p:cNvSpPr/>
          <p:nvPr/>
        </p:nvSpPr>
        <p:spPr>
          <a:xfrm rot="-8521147" flipH="1">
            <a:off x="8621000" y="3508103"/>
            <a:ext cx="151846" cy="81840"/>
          </a:xfrm>
          <a:custGeom>
            <a:avLst/>
            <a:gdLst/>
            <a:ahLst/>
            <a:cxnLst/>
            <a:rect l="l" t="t" r="r" b="b"/>
            <a:pathLst>
              <a:path w="16001" h="8624" extrusionOk="0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"/>
          <p:cNvSpPr/>
          <p:nvPr/>
        </p:nvSpPr>
        <p:spPr>
          <a:xfrm rot="-8521372" flipH="1">
            <a:off x="8487742" y="2722527"/>
            <a:ext cx="308090" cy="162498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/>
          <p:nvPr/>
        </p:nvSpPr>
        <p:spPr>
          <a:xfrm>
            <a:off x="-114300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2"/>
          <p:cNvSpPr/>
          <p:nvPr/>
        </p:nvSpPr>
        <p:spPr>
          <a:xfrm rot="-8520759" flipH="1">
            <a:off x="8457466" y="2961056"/>
            <a:ext cx="210916" cy="111245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 txBox="1">
            <a:spLocks noGrp="1"/>
          </p:cNvSpPr>
          <p:nvPr>
            <p:ph type="ctrTitle"/>
          </p:nvPr>
        </p:nvSpPr>
        <p:spPr>
          <a:xfrm flipH="1">
            <a:off x="605625" y="1587050"/>
            <a:ext cx="20139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Table of</a:t>
            </a:r>
            <a:endParaRPr sz="3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Contents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8" name="Google Shape;568;p32"/>
          <p:cNvSpPr txBox="1">
            <a:spLocks noGrp="1"/>
          </p:cNvSpPr>
          <p:nvPr>
            <p:ph type="subTitle" idx="1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Aims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and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Duties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9" name="Google Shape;569;p32"/>
          <p:cNvSpPr txBox="1">
            <a:spLocks noGrp="1"/>
          </p:cNvSpPr>
          <p:nvPr>
            <p:ph type="title" idx="5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02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70" name="Google Shape;570;p32"/>
          <p:cNvSpPr txBox="1">
            <a:spLocks noGrp="1"/>
          </p:cNvSpPr>
          <p:nvPr>
            <p:ph type="subTitle" idx="2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Other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Info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1" name="Google Shape;571;p32"/>
          <p:cNvSpPr txBox="1">
            <a:spLocks noGrp="1"/>
          </p:cNvSpPr>
          <p:nvPr>
            <p:ph type="title" idx="6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5"/>
                </a:solidFill>
              </a:rPr>
              <a:t>04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2" name="Google Shape;572;p32"/>
          <p:cNvSpPr txBox="1">
            <a:spLocks noGrp="1"/>
          </p:cNvSpPr>
          <p:nvPr>
            <p:ph type="subTitle" idx="3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Who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Are</a:t>
            </a:r>
            <a:r>
              <a:rPr lang="tr-TR" dirty="0" smtClean="0">
                <a:solidFill>
                  <a:schemeClr val="accent5"/>
                </a:solidFill>
              </a:rPr>
              <a:t> </a:t>
            </a:r>
            <a:r>
              <a:rPr lang="tr-TR" dirty="0" err="1" smtClean="0">
                <a:solidFill>
                  <a:schemeClr val="accent5"/>
                </a:solidFill>
              </a:rPr>
              <a:t>We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3" name="Google Shape;573;p32"/>
          <p:cNvSpPr txBox="1">
            <a:spLocks noGrp="1"/>
          </p:cNvSpPr>
          <p:nvPr>
            <p:ph type="title" idx="7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5"/>
                </a:solidFill>
              </a:rPr>
              <a:t>01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4" name="Google Shape;574;p32"/>
          <p:cNvSpPr txBox="1">
            <a:spLocks noGrp="1"/>
          </p:cNvSpPr>
          <p:nvPr>
            <p:ph type="subTitle" idx="4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Goals</a:t>
            </a:r>
            <a:endParaRPr lang="tr-TR" dirty="0" smtClean="0">
              <a:solidFill>
                <a:schemeClr val="accent5"/>
              </a:solidFill>
            </a:endParaRPr>
          </a:p>
        </p:txBody>
      </p:sp>
      <p:sp>
        <p:nvSpPr>
          <p:cNvPr id="575" name="Google Shape;575;p32"/>
          <p:cNvSpPr txBox="1">
            <a:spLocks noGrp="1"/>
          </p:cNvSpPr>
          <p:nvPr>
            <p:ph type="title" idx="8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5"/>
                </a:solidFill>
              </a:rPr>
              <a:t>03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6" name="Google Shape;576;p32"/>
          <p:cNvSpPr txBox="1">
            <a:spLocks noGrp="1"/>
          </p:cNvSpPr>
          <p:nvPr>
            <p:ph type="subTitle" idx="9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team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endParaRPr dirty="0"/>
          </a:p>
        </p:txBody>
      </p:sp>
      <p:sp>
        <p:nvSpPr>
          <p:cNvPr id="577" name="Google Shape;577;p32"/>
          <p:cNvSpPr txBox="1">
            <a:spLocks noGrp="1"/>
          </p:cNvSpPr>
          <p:nvPr>
            <p:ph type="subTitle" idx="13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team’s</a:t>
            </a:r>
            <a:r>
              <a:rPr lang="tr-TR" dirty="0" smtClean="0"/>
              <a:t> </a:t>
            </a:r>
            <a:r>
              <a:rPr lang="tr-TR" dirty="0" err="1" smtClean="0"/>
              <a:t>aims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duties</a:t>
            </a:r>
            <a:endParaRPr dirty="0"/>
          </a:p>
        </p:txBody>
      </p:sp>
      <p:sp>
        <p:nvSpPr>
          <p:cNvPr id="578" name="Google Shape;578;p32"/>
          <p:cNvSpPr txBox="1">
            <a:spLocks noGrp="1"/>
          </p:cNvSpPr>
          <p:nvPr>
            <p:ph type="subTitle" idx="14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err="1" smtClean="0"/>
              <a:t>Our</a:t>
            </a:r>
            <a:r>
              <a:rPr lang="tr-TR" dirty="0"/>
              <a:t> </a:t>
            </a:r>
            <a:r>
              <a:rPr lang="tr-TR" dirty="0" err="1" smtClean="0"/>
              <a:t>team’s</a:t>
            </a:r>
            <a:r>
              <a:rPr lang="tr-TR" dirty="0" smtClean="0"/>
              <a:t> </a:t>
            </a:r>
            <a:r>
              <a:rPr lang="tr-TR" dirty="0" err="1" smtClean="0"/>
              <a:t>goals</a:t>
            </a:r>
            <a:endParaRPr dirty="0"/>
          </a:p>
        </p:txBody>
      </p:sp>
      <p:sp>
        <p:nvSpPr>
          <p:cNvPr id="579" name="Google Shape;579;p32"/>
          <p:cNvSpPr txBox="1">
            <a:spLocks noGrp="1"/>
          </p:cNvSpPr>
          <p:nvPr>
            <p:ph type="subTitle" idx="15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info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us</a:t>
            </a:r>
            <a:endParaRPr dirty="0"/>
          </a:p>
        </p:txBody>
      </p:sp>
      <p:sp>
        <p:nvSpPr>
          <p:cNvPr id="580" name="Google Shape;580;p32"/>
          <p:cNvSpPr/>
          <p:nvPr/>
        </p:nvSpPr>
        <p:spPr>
          <a:xfrm>
            <a:off x="4052665" y="2525764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2"/>
          <p:cNvSpPr/>
          <p:nvPr/>
        </p:nvSpPr>
        <p:spPr>
          <a:xfrm>
            <a:off x="6181050" y="2525764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32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583" name="Google Shape;583;p3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2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355" name="Google Shape;355;p3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2"/>
          <p:cNvGrpSpPr/>
          <p:nvPr/>
        </p:nvGrpSpPr>
        <p:grpSpPr>
          <a:xfrm rot="-8521147" flipH="1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541" name="Google Shape;541;p32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308275" y="3203875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256550" y="3187950"/>
              <a:ext cx="620975" cy="355425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925800" y="256812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6654075" y="3183400"/>
              <a:ext cx="688800" cy="377550"/>
            </a:xfrm>
            <a:custGeom>
              <a:avLst/>
              <a:gdLst/>
              <a:ahLst/>
              <a:cxnLst/>
              <a:rect l="l" t="t" r="r" b="b"/>
              <a:pathLst>
                <a:path w="27552" h="15102" extrusionOk="0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6900400" y="2703250"/>
              <a:ext cx="480500" cy="225550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32"/>
          <p:cNvSpPr/>
          <p:nvPr/>
        </p:nvSpPr>
        <p:spPr>
          <a:xfrm>
            <a:off x="1326477" y="790574"/>
            <a:ext cx="1008551" cy="964324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 rot="10800000" flipH="1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559" name="Google Shape;559;p32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2"/>
          <p:cNvSpPr/>
          <p:nvPr/>
        </p:nvSpPr>
        <p:spPr>
          <a:xfrm rot="-8521147" flipH="1">
            <a:off x="8282986" y="3299968"/>
            <a:ext cx="293491" cy="154797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2"/>
          <p:cNvSpPr/>
          <p:nvPr/>
        </p:nvSpPr>
        <p:spPr>
          <a:xfrm rot="-8521147" flipH="1">
            <a:off x="8646175" y="3191560"/>
            <a:ext cx="151846" cy="81840"/>
          </a:xfrm>
          <a:custGeom>
            <a:avLst/>
            <a:gdLst/>
            <a:ahLst/>
            <a:cxnLst/>
            <a:rect l="l" t="t" r="r" b="b"/>
            <a:pathLst>
              <a:path w="16001" h="8624" extrusionOk="0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2"/>
          <p:cNvSpPr/>
          <p:nvPr/>
        </p:nvSpPr>
        <p:spPr>
          <a:xfrm rot="-8521147" flipH="1">
            <a:off x="8621000" y="3508103"/>
            <a:ext cx="151846" cy="81840"/>
          </a:xfrm>
          <a:custGeom>
            <a:avLst/>
            <a:gdLst/>
            <a:ahLst/>
            <a:cxnLst/>
            <a:rect l="l" t="t" r="r" b="b"/>
            <a:pathLst>
              <a:path w="16001" h="8624" extrusionOk="0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"/>
          <p:cNvSpPr/>
          <p:nvPr/>
        </p:nvSpPr>
        <p:spPr>
          <a:xfrm rot="-8521372" flipH="1">
            <a:off x="8487742" y="2722527"/>
            <a:ext cx="308090" cy="162498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/>
          <p:nvPr/>
        </p:nvSpPr>
        <p:spPr>
          <a:xfrm>
            <a:off x="-114300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2"/>
          <p:cNvSpPr/>
          <p:nvPr/>
        </p:nvSpPr>
        <p:spPr>
          <a:xfrm rot="-8520759" flipH="1">
            <a:off x="8457466" y="2961056"/>
            <a:ext cx="210916" cy="111245"/>
          </a:xfrm>
          <a:custGeom>
            <a:avLst/>
            <a:gdLst/>
            <a:ahLst/>
            <a:cxnLst/>
            <a:rect l="l" t="t" r="r" b="b"/>
            <a:pathLst>
              <a:path w="30927" h="16312" extrusionOk="0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2"/>
          <p:cNvSpPr txBox="1">
            <a:spLocks noGrp="1"/>
          </p:cNvSpPr>
          <p:nvPr>
            <p:ph type="ctrTitle"/>
          </p:nvPr>
        </p:nvSpPr>
        <p:spPr>
          <a:xfrm flipH="1">
            <a:off x="605625" y="1587050"/>
            <a:ext cx="20139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Table of</a:t>
            </a:r>
            <a:endParaRPr sz="30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Contents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8" name="Google Shape;568;p32"/>
          <p:cNvSpPr txBox="1">
            <a:spLocks noGrp="1"/>
          </p:cNvSpPr>
          <p:nvPr>
            <p:ph type="subTitle" idx="1"/>
          </p:nvPr>
        </p:nvSpPr>
        <p:spPr>
          <a:xfrm flipH="1">
            <a:off x="5365248" y="2116826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Organization</a:t>
            </a:r>
            <a:r>
              <a:rPr lang="tr-TR" dirty="0" smtClean="0">
                <a:solidFill>
                  <a:schemeClr val="accent5"/>
                </a:solidFill>
              </a:rPr>
              <a:t> Chart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9" name="Google Shape;569;p32"/>
          <p:cNvSpPr txBox="1">
            <a:spLocks noGrp="1"/>
          </p:cNvSpPr>
          <p:nvPr>
            <p:ph type="title" idx="5"/>
          </p:nvPr>
        </p:nvSpPr>
        <p:spPr>
          <a:xfrm flipH="1">
            <a:off x="5355498" y="1910651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5"/>
                </a:solidFill>
              </a:rPr>
              <a:t>0</a:t>
            </a:r>
            <a:r>
              <a:rPr lang="tr-TR" dirty="0" smtClean="0">
                <a:solidFill>
                  <a:schemeClr val="accent5"/>
                </a:solidFill>
              </a:rPr>
              <a:t>6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2" name="Google Shape;572;p32"/>
          <p:cNvSpPr txBox="1">
            <a:spLocks noGrp="1"/>
          </p:cNvSpPr>
          <p:nvPr>
            <p:ph type="subTitle" idx="3"/>
          </p:nvPr>
        </p:nvSpPr>
        <p:spPr>
          <a:xfrm flipH="1">
            <a:off x="3227564" y="2150446"/>
            <a:ext cx="2229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5"/>
                </a:solidFill>
              </a:rPr>
              <a:t>Website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3" name="Google Shape;573;p32"/>
          <p:cNvSpPr txBox="1">
            <a:spLocks noGrp="1"/>
          </p:cNvSpPr>
          <p:nvPr>
            <p:ph type="title" idx="7"/>
          </p:nvPr>
        </p:nvSpPr>
        <p:spPr>
          <a:xfrm flipH="1">
            <a:off x="3217814" y="1944271"/>
            <a:ext cx="224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5"/>
                </a:solidFill>
              </a:rPr>
              <a:t>0</a:t>
            </a:r>
            <a:r>
              <a:rPr lang="tr-TR" dirty="0" smtClean="0">
                <a:solidFill>
                  <a:schemeClr val="accent5"/>
                </a:solidFill>
              </a:rPr>
              <a:t>5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76" name="Google Shape;576;p32"/>
          <p:cNvSpPr txBox="1">
            <a:spLocks noGrp="1"/>
          </p:cNvSpPr>
          <p:nvPr>
            <p:ph type="subTitle" idx="9"/>
          </p:nvPr>
        </p:nvSpPr>
        <p:spPr>
          <a:xfrm flipH="1">
            <a:off x="3421364" y="2767471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website</a:t>
            </a:r>
            <a:endParaRPr dirty="0"/>
          </a:p>
        </p:txBody>
      </p:sp>
      <p:sp>
        <p:nvSpPr>
          <p:cNvPr id="577" name="Google Shape;577;p32"/>
          <p:cNvSpPr txBox="1">
            <a:spLocks noGrp="1"/>
          </p:cNvSpPr>
          <p:nvPr>
            <p:ph type="subTitle" idx="13"/>
          </p:nvPr>
        </p:nvSpPr>
        <p:spPr>
          <a:xfrm flipH="1">
            <a:off x="5559048" y="2733851"/>
            <a:ext cx="184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err="1" smtClean="0"/>
              <a:t>Employee</a:t>
            </a:r>
            <a:r>
              <a:rPr lang="tr-TR" dirty="0" smtClean="0"/>
              <a:t> </a:t>
            </a:r>
            <a:r>
              <a:rPr lang="tr-TR" dirty="0" err="1" smtClean="0"/>
              <a:t>organization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endParaRPr dirty="0"/>
          </a:p>
        </p:txBody>
      </p:sp>
      <p:grpSp>
        <p:nvGrpSpPr>
          <p:cNvPr id="582" name="Google Shape;582;p32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583" name="Google Shape;583;p3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841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Who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Are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We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About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our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team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and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project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5"/>
          <p:cNvSpPr/>
          <p:nvPr/>
        </p:nvSpPr>
        <p:spPr>
          <a:xfrm rot="-1379908">
            <a:off x="181783" y="-494544"/>
            <a:ext cx="2513958" cy="5100190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35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1039" name="Google Shape;1039;p35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35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5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lnSpc>
                <a:spcPct val="100000"/>
              </a:lnSpc>
              <a:buSzPts val="1400"/>
              <a:buNone/>
            </a:pPr>
            <a:r>
              <a:rPr lang="tr-TR" sz="1400" dirty="0" smtClean="0"/>
              <a:t>People </a:t>
            </a:r>
            <a:r>
              <a:rPr lang="tr-TR" sz="1400" dirty="0" err="1" smtClean="0"/>
              <a:t>Food</a:t>
            </a:r>
            <a:r>
              <a:rPr lang="tr-TR" sz="1400" dirty="0" smtClean="0"/>
              <a:t> is a </a:t>
            </a:r>
            <a:r>
              <a:rPr lang="tr-TR" sz="1400" dirty="0" err="1" smtClean="0"/>
              <a:t>team</a:t>
            </a:r>
            <a:r>
              <a:rPr lang="tr-TR" sz="1400" dirty="0" smtClean="0"/>
              <a:t> </a:t>
            </a:r>
            <a:r>
              <a:rPr lang="tr-TR" sz="1400" dirty="0" err="1" smtClean="0"/>
              <a:t>that</a:t>
            </a:r>
            <a:r>
              <a:rPr lang="tr-TR" sz="1400" dirty="0" smtClean="0"/>
              <a:t> </a:t>
            </a:r>
            <a:r>
              <a:rPr lang="tr-TR" sz="1400" dirty="0" err="1" smtClean="0"/>
              <a:t>helps</a:t>
            </a:r>
            <a:r>
              <a:rPr lang="tr-TR" sz="1400" dirty="0" smtClean="0"/>
              <a:t> </a:t>
            </a:r>
            <a:r>
              <a:rPr lang="tr-TR" sz="1400" dirty="0" err="1" smtClean="0"/>
              <a:t>every</a:t>
            </a:r>
            <a:r>
              <a:rPr lang="tr-TR" sz="1400" dirty="0" smtClean="0"/>
              <a:t> </a:t>
            </a:r>
            <a:r>
              <a:rPr lang="tr-TR" sz="1400" dirty="0" err="1" smtClean="0"/>
              <a:t>kind</a:t>
            </a:r>
            <a:r>
              <a:rPr lang="tr-TR" sz="1400" dirty="0" smtClean="0"/>
              <a:t> of </a:t>
            </a:r>
            <a:r>
              <a:rPr lang="tr-TR" sz="1400" dirty="0" err="1" smtClean="0"/>
              <a:t>people</a:t>
            </a:r>
            <a:r>
              <a:rPr lang="tr-TR" sz="1400" dirty="0" smtClean="0"/>
              <a:t> </a:t>
            </a:r>
            <a:r>
              <a:rPr lang="tr-TR" sz="1400" dirty="0" err="1" smtClean="0"/>
              <a:t>from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society</a:t>
            </a:r>
            <a:r>
              <a:rPr lang="tr-TR" sz="1400" dirty="0" smtClean="0"/>
              <a:t> </a:t>
            </a:r>
            <a:r>
              <a:rPr lang="tr-TR" sz="1400" dirty="0" err="1" smtClean="0"/>
              <a:t>with</a:t>
            </a:r>
            <a:r>
              <a:rPr lang="tr-TR" sz="1400" dirty="0" smtClean="0"/>
              <a:t> </a:t>
            </a:r>
            <a:r>
              <a:rPr lang="tr-TR" sz="1400" dirty="0" err="1" smtClean="0"/>
              <a:t>low</a:t>
            </a:r>
            <a:r>
              <a:rPr lang="tr-TR" sz="1400" dirty="0" smtClean="0"/>
              <a:t> </a:t>
            </a:r>
            <a:r>
              <a:rPr lang="tr-TR" sz="1400" dirty="0" err="1" smtClean="0"/>
              <a:t>priced</a:t>
            </a:r>
            <a:r>
              <a:rPr lang="tr-TR" sz="1400" dirty="0" smtClean="0"/>
              <a:t> </a:t>
            </a:r>
            <a:r>
              <a:rPr lang="tr-TR" sz="1400" dirty="0" err="1" smtClean="0"/>
              <a:t>sales</a:t>
            </a:r>
            <a:r>
              <a:rPr lang="tr-TR" sz="1400" dirty="0" smtClean="0"/>
              <a:t>.</a:t>
            </a:r>
          </a:p>
          <a:p>
            <a:pPr marL="139700" lvl="0" indent="0">
              <a:lnSpc>
                <a:spcPct val="100000"/>
              </a:lnSpc>
              <a:buSzPts val="1400"/>
              <a:buNone/>
            </a:pPr>
            <a:endParaRPr lang="en-US" sz="1400" dirty="0"/>
          </a:p>
          <a:p>
            <a:pPr marL="311150" indent="-171450">
              <a:lnSpc>
                <a:spcPct val="100000"/>
              </a:lnSpc>
              <a:buSzPts val="1400"/>
            </a:pPr>
            <a:r>
              <a:rPr lang="en-US" sz="1400" dirty="0"/>
              <a:t>Our team detects neighborhoods with low welfare</a:t>
            </a:r>
            <a:r>
              <a:rPr lang="en-US" sz="1400" dirty="0" smtClean="0"/>
              <a:t>.</a:t>
            </a:r>
            <a:endParaRPr lang="tr-TR" sz="1400" dirty="0" smtClean="0"/>
          </a:p>
          <a:p>
            <a:pPr marL="311150" indent="-171450">
              <a:lnSpc>
                <a:spcPct val="100000"/>
              </a:lnSpc>
              <a:buSzPts val="1400"/>
            </a:pPr>
            <a:r>
              <a:rPr lang="tr-TR" sz="1400" dirty="0" err="1" smtClean="0"/>
              <a:t>Opens</a:t>
            </a:r>
            <a:r>
              <a:rPr lang="tr-TR" sz="1400" dirty="0" smtClean="0"/>
              <a:t> </a:t>
            </a:r>
            <a:r>
              <a:rPr lang="tr-TR" sz="1400" dirty="0" err="1" smtClean="0"/>
              <a:t>shops</a:t>
            </a:r>
            <a:r>
              <a:rPr lang="tr-TR" sz="1400" dirty="0" smtClean="0"/>
              <a:t> in </a:t>
            </a:r>
            <a:r>
              <a:rPr lang="tr-TR" sz="1400" dirty="0" err="1" smtClean="0"/>
              <a:t>selected</a:t>
            </a:r>
            <a:r>
              <a:rPr lang="tr-TR" sz="1400" dirty="0" smtClean="0"/>
              <a:t> </a:t>
            </a:r>
            <a:r>
              <a:rPr lang="tr-TR" sz="1400" dirty="0" err="1" smtClean="0"/>
              <a:t>neighborhoods</a:t>
            </a:r>
            <a:r>
              <a:rPr lang="tr-TR" sz="1400" dirty="0" smtClean="0"/>
              <a:t>.</a:t>
            </a:r>
          </a:p>
          <a:p>
            <a:pPr marL="311150" indent="-171450">
              <a:lnSpc>
                <a:spcPct val="100000"/>
              </a:lnSpc>
              <a:buSzPts val="1400"/>
            </a:pPr>
            <a:r>
              <a:rPr lang="tr-TR" sz="1400" dirty="0" err="1" smtClean="0"/>
              <a:t>Our</a:t>
            </a:r>
            <a:r>
              <a:rPr lang="tr-TR" sz="1400" dirty="0" smtClean="0"/>
              <a:t> </a:t>
            </a:r>
            <a:r>
              <a:rPr lang="tr-TR" sz="1400" dirty="0" err="1" smtClean="0"/>
              <a:t>team</a:t>
            </a:r>
            <a:r>
              <a:rPr lang="tr-TR" sz="1400" dirty="0" smtClean="0"/>
              <a:t> </a:t>
            </a:r>
            <a:r>
              <a:rPr lang="tr-TR" sz="1400" dirty="0" err="1" smtClean="0"/>
              <a:t>collects</a:t>
            </a:r>
            <a:r>
              <a:rPr lang="tr-TR" sz="1400" dirty="0" smtClean="0"/>
              <a:t> </a:t>
            </a:r>
            <a:r>
              <a:rPr lang="tr-TR" sz="1400" dirty="0" err="1" smtClean="0"/>
              <a:t>products</a:t>
            </a:r>
            <a:r>
              <a:rPr lang="tr-TR" sz="1400" dirty="0" smtClean="0"/>
              <a:t> </a:t>
            </a:r>
            <a:r>
              <a:rPr lang="tr-TR" sz="1400" dirty="0" err="1" smtClean="0"/>
              <a:t>close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expiry</a:t>
            </a:r>
            <a:r>
              <a:rPr lang="tr-TR" sz="1400" dirty="0" smtClean="0"/>
              <a:t> </a:t>
            </a:r>
            <a:r>
              <a:rPr lang="tr-TR" sz="1400" dirty="0" err="1" smtClean="0"/>
              <a:t>date</a:t>
            </a:r>
            <a:r>
              <a:rPr lang="tr-TR" sz="1400" dirty="0" smtClean="0"/>
              <a:t> </a:t>
            </a:r>
            <a:r>
              <a:rPr lang="tr-TR" sz="1400" dirty="0" err="1" smtClean="0"/>
              <a:t>frome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endParaRPr lang="tr-TR" sz="1400" dirty="0" smtClean="0"/>
          </a:p>
          <a:p>
            <a:pPr marL="139700" indent="0">
              <a:lnSpc>
                <a:spcPct val="100000"/>
              </a:lnSpc>
              <a:buSzPts val="1400"/>
              <a:buNone/>
            </a:pPr>
            <a:r>
              <a:rPr lang="tr-TR" sz="1400" dirty="0" err="1"/>
              <a:t>s</a:t>
            </a:r>
            <a:r>
              <a:rPr lang="tr-TR" sz="1400" dirty="0" err="1" smtClean="0"/>
              <a:t>upermarkets</a:t>
            </a:r>
            <a:r>
              <a:rPr lang="tr-TR" sz="1400" dirty="0" smtClean="0"/>
              <a:t> </a:t>
            </a:r>
            <a:r>
              <a:rPr lang="tr-TR" sz="1400" dirty="0" err="1" smtClean="0"/>
              <a:t>for</a:t>
            </a:r>
            <a:r>
              <a:rPr lang="tr-TR" sz="1400" dirty="0" smtClean="0"/>
              <a:t> a </a:t>
            </a:r>
            <a:r>
              <a:rPr lang="tr-TR" sz="1400" dirty="0" err="1" smtClean="0"/>
              <a:t>low</a:t>
            </a:r>
            <a:r>
              <a:rPr lang="tr-TR" sz="1400" dirty="0" smtClean="0"/>
              <a:t> </a:t>
            </a:r>
            <a:r>
              <a:rPr lang="tr-TR" sz="1400" dirty="0" err="1" smtClean="0"/>
              <a:t>price</a:t>
            </a:r>
            <a:r>
              <a:rPr lang="tr-TR" sz="1400" dirty="0" smtClean="0"/>
              <a:t> </a:t>
            </a:r>
            <a:r>
              <a:rPr lang="tr-TR" sz="1400" dirty="0" err="1" smtClean="0"/>
              <a:t>or</a:t>
            </a:r>
            <a:r>
              <a:rPr lang="tr-TR" sz="1400" dirty="0" smtClean="0"/>
              <a:t> </a:t>
            </a:r>
            <a:r>
              <a:rPr lang="tr-TR" sz="1400" dirty="0" err="1" smtClean="0"/>
              <a:t>free</a:t>
            </a:r>
            <a:r>
              <a:rPr lang="tr-TR" sz="1400" dirty="0" smtClean="0"/>
              <a:t>.</a:t>
            </a:r>
          </a:p>
          <a:p>
            <a:pPr marL="311150" indent="-171450">
              <a:lnSpc>
                <a:spcPct val="100000"/>
              </a:lnSpc>
              <a:buSzPts val="1400"/>
            </a:pPr>
            <a:r>
              <a:rPr lang="tr-TR" sz="1400" dirty="0" err="1" smtClean="0"/>
              <a:t>Sells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purchased</a:t>
            </a:r>
            <a:r>
              <a:rPr lang="tr-TR" sz="1400" dirty="0" smtClean="0"/>
              <a:t> </a:t>
            </a:r>
            <a:r>
              <a:rPr lang="tr-TR" sz="1400" dirty="0" err="1" smtClean="0"/>
              <a:t>products</a:t>
            </a:r>
            <a:r>
              <a:rPr lang="tr-TR" sz="1400" dirty="0" smtClean="0"/>
              <a:t> </a:t>
            </a:r>
            <a:r>
              <a:rPr lang="tr-TR" sz="1400" dirty="0" err="1" smtClean="0"/>
              <a:t>cheaply</a:t>
            </a:r>
            <a:r>
              <a:rPr lang="tr-TR" sz="1400" dirty="0" smtClean="0"/>
              <a:t> in </a:t>
            </a:r>
            <a:r>
              <a:rPr lang="tr-TR" sz="1400" dirty="0" err="1" smtClean="0"/>
              <a:t>our</a:t>
            </a:r>
            <a:r>
              <a:rPr lang="tr-TR" sz="1400" dirty="0" smtClean="0"/>
              <a:t> </a:t>
            </a:r>
            <a:r>
              <a:rPr lang="tr-TR" sz="1400" dirty="0" err="1" smtClean="0"/>
              <a:t>shops</a:t>
            </a:r>
            <a:r>
              <a:rPr lang="tr-TR" sz="14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1064" name="Google Shape;1064;p35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endParaRPr dirty="0"/>
          </a:p>
        </p:txBody>
      </p:sp>
      <p:grpSp>
        <p:nvGrpSpPr>
          <p:cNvPr id="1065" name="Google Shape;1065;p35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1066" name="Google Shape;1066;p35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35"/>
          <p:cNvSpPr/>
          <p:nvPr/>
        </p:nvSpPr>
        <p:spPr>
          <a:xfrm rot="-5152344" flipH="1">
            <a:off x="7453404" y="-841268"/>
            <a:ext cx="2960497" cy="1651230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35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1090" name="Google Shape;1090;p35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3"/>
          <p:cNvGrpSpPr/>
          <p:nvPr/>
        </p:nvGrpSpPr>
        <p:grpSpPr>
          <a:xfrm>
            <a:off x="6515110" y="3283400"/>
            <a:ext cx="4724668" cy="2964026"/>
            <a:chOff x="235075" y="777725"/>
            <a:chExt cx="7186900" cy="4132775"/>
          </a:xfrm>
        </p:grpSpPr>
        <p:sp>
          <p:nvSpPr>
            <p:cNvPr id="773" name="Google Shape;773;p33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3"/>
          <p:cNvGrpSpPr/>
          <p:nvPr/>
        </p:nvGrpSpPr>
        <p:grpSpPr>
          <a:xfrm rot="9888019">
            <a:off x="-868165" y="-1922753"/>
            <a:ext cx="9838050" cy="5657699"/>
            <a:chOff x="235075" y="777725"/>
            <a:chExt cx="7186900" cy="4132775"/>
          </a:xfrm>
        </p:grpSpPr>
        <p:sp>
          <p:nvSpPr>
            <p:cNvPr id="776" name="Google Shape;776;p33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>
            <a:off x="6871163" y="4369546"/>
            <a:ext cx="1252756" cy="791730"/>
            <a:chOff x="209625" y="551300"/>
            <a:chExt cx="7170900" cy="4592400"/>
          </a:xfrm>
        </p:grpSpPr>
        <p:sp>
          <p:nvSpPr>
            <p:cNvPr id="779" name="Google Shape;779;p33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3"/>
          <p:cNvGrpSpPr/>
          <p:nvPr/>
        </p:nvGrpSpPr>
        <p:grpSpPr>
          <a:xfrm>
            <a:off x="95250" y="1571625"/>
            <a:ext cx="2613225" cy="5224650"/>
            <a:chOff x="2499325" y="238125"/>
            <a:chExt cx="2613225" cy="5224650"/>
          </a:xfrm>
        </p:grpSpPr>
        <p:sp>
          <p:nvSpPr>
            <p:cNvPr id="876" name="Google Shape;876;p33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 flipH="1">
            <a:off x="948018" y="1460600"/>
            <a:ext cx="7180218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800" dirty="0">
                <a:solidFill>
                  <a:schemeClr val="accent2"/>
                </a:solidFill>
              </a:rPr>
              <a:t>Most importantly, our team works non-profit and </a:t>
            </a:r>
            <a:r>
              <a:rPr lang="en-US" sz="2800" dirty="0" smtClean="0">
                <a:solidFill>
                  <a:schemeClr val="accent2"/>
                </a:solidFill>
              </a:rPr>
              <a:t>sustainably</a:t>
            </a:r>
            <a:r>
              <a:rPr lang="tr-TR" sz="2800" dirty="0" smtClean="0">
                <a:solidFill>
                  <a:schemeClr val="accent2"/>
                </a:solidFill>
              </a:rPr>
              <a:t> </a:t>
            </a:r>
            <a:r>
              <a:rPr lang="tr-TR" sz="2800" dirty="0" err="1" smtClean="0">
                <a:solidFill>
                  <a:schemeClr val="accent2"/>
                </a:solidFill>
              </a:rPr>
              <a:t>for</a:t>
            </a:r>
            <a:r>
              <a:rPr lang="tr-TR" sz="2800" dirty="0" smtClean="0">
                <a:solidFill>
                  <a:schemeClr val="accent2"/>
                </a:solidFill>
              </a:rPr>
              <a:t> </a:t>
            </a:r>
            <a:r>
              <a:rPr lang="tr-TR" sz="2800" dirty="0" err="1" smtClean="0">
                <a:solidFill>
                  <a:schemeClr val="accent2"/>
                </a:solidFill>
              </a:rPr>
              <a:t>people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880" name="Google Shape;880;p33"/>
          <p:cNvSpPr/>
          <p:nvPr/>
        </p:nvSpPr>
        <p:spPr>
          <a:xfrm>
            <a:off x="4219725" y="2944200"/>
            <a:ext cx="657300" cy="7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3"/>
          <p:cNvGrpSpPr/>
          <p:nvPr/>
        </p:nvGrpSpPr>
        <p:grpSpPr>
          <a:xfrm>
            <a:off x="7455695" y="-172889"/>
            <a:ext cx="2083741" cy="1263173"/>
            <a:chOff x="5079970" y="902911"/>
            <a:chExt cx="2083741" cy="1263173"/>
          </a:xfrm>
        </p:grpSpPr>
        <p:sp>
          <p:nvSpPr>
            <p:cNvPr id="882" name="Google Shape;882;p33"/>
            <p:cNvSpPr/>
            <p:nvPr/>
          </p:nvSpPr>
          <p:spPr>
            <a:xfrm>
              <a:off x="5280583" y="1304782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481539" y="1104161"/>
              <a:ext cx="75978" cy="5730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682088" y="902991"/>
              <a:ext cx="76257" cy="57432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481411" y="1304782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87866" y="1103675"/>
              <a:ext cx="64645" cy="5777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888909" y="902911"/>
              <a:ext cx="64214" cy="5769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682024" y="1304782"/>
              <a:ext cx="76106" cy="57559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882828" y="1103779"/>
              <a:ext cx="76129" cy="57264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6083680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888909" y="1304352"/>
              <a:ext cx="64214" cy="5769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6083680" y="1103643"/>
              <a:ext cx="75922" cy="5761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6083592" y="1304535"/>
              <a:ext cx="76193" cy="57328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5079970" y="903333"/>
              <a:ext cx="75978" cy="57384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5080098" y="1104161"/>
              <a:ext cx="75978" cy="57272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5280647" y="903341"/>
              <a:ext cx="76042" cy="5732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080034" y="1304774"/>
              <a:ext cx="76042" cy="57488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286425" y="1103683"/>
              <a:ext cx="64206" cy="57719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481411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6284516" y="1304782"/>
              <a:ext cx="76098" cy="5740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6485248" y="11041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6485344" y="1304782"/>
              <a:ext cx="76098" cy="5740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6284572" y="903341"/>
              <a:ext cx="76042" cy="5732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6686013" y="902991"/>
              <a:ext cx="76042" cy="57432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290565" y="1103683"/>
              <a:ext cx="64214" cy="57719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6485344" y="902983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682024" y="1706869"/>
              <a:ext cx="76042" cy="57296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82852" y="1506112"/>
              <a:ext cx="75922" cy="57448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5682088" y="1907665"/>
              <a:ext cx="76257" cy="57328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5888909" y="1706821"/>
              <a:ext cx="64214" cy="58038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6083680" y="1506112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888909" y="1907561"/>
              <a:ext cx="64214" cy="5761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083592" y="17068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5882979" y="2108381"/>
              <a:ext cx="75978" cy="57440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083680" y="1907665"/>
              <a:ext cx="75978" cy="57328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5086458" y="1506112"/>
              <a:ext cx="63346" cy="57256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5079970" y="1707084"/>
              <a:ext cx="76106" cy="5740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5280583" y="1706861"/>
              <a:ext cx="75922" cy="57312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81196" y="1506065"/>
              <a:ext cx="76257" cy="57488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87253" y="1706821"/>
              <a:ext cx="63991" cy="57679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682024" y="1506041"/>
              <a:ext cx="76042" cy="57296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481411" y="1907641"/>
              <a:ext cx="75978" cy="57352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6685957" y="1706869"/>
              <a:ext cx="76249" cy="57296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6886785" y="1506112"/>
              <a:ext cx="75914" cy="57448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6892834" y="1706821"/>
              <a:ext cx="64645" cy="58516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6892834" y="1907561"/>
              <a:ext cx="63999" cy="5761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7087517" y="1706861"/>
              <a:ext cx="76193" cy="5730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290350" y="1506049"/>
              <a:ext cx="64429" cy="57631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284516" y="1706861"/>
              <a:ext cx="75914" cy="57312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485121" y="1506065"/>
              <a:ext cx="76257" cy="57488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284572" y="1907912"/>
              <a:ext cx="76042" cy="57488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491178" y="1706821"/>
              <a:ext cx="64214" cy="57679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685957" y="1506041"/>
              <a:ext cx="76034" cy="57296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290565" y="2108310"/>
              <a:ext cx="64214" cy="5777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6485344" y="1907641"/>
              <a:ext cx="75978" cy="57352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Aims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and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Duties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Our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team’s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aims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and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duties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1"/>
                </a:solidFill>
              </a:rPr>
              <a:t>0</a:t>
            </a:r>
            <a:r>
              <a:rPr lang="tr-TR" dirty="0" smtClean="0">
                <a:solidFill>
                  <a:schemeClr val="accent1"/>
                </a:solidFill>
              </a:rPr>
              <a:t>2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305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36"/>
          <p:cNvGrpSpPr/>
          <p:nvPr/>
        </p:nvGrpSpPr>
        <p:grpSpPr>
          <a:xfrm>
            <a:off x="4234241" y="-515851"/>
            <a:ext cx="1776257" cy="2443749"/>
            <a:chOff x="1913725" y="238075"/>
            <a:chExt cx="3807625" cy="5238475"/>
          </a:xfrm>
        </p:grpSpPr>
        <p:sp>
          <p:nvSpPr>
            <p:cNvPr id="1097" name="Google Shape;1097;p36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" name="Google Shape;1119;p36"/>
          <p:cNvSpPr/>
          <p:nvPr/>
        </p:nvSpPr>
        <p:spPr>
          <a:xfrm>
            <a:off x="4010100" y="685300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Google Shape;1120;p36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112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4010100" y="2773513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124;p36"/>
          <p:cNvGrpSpPr/>
          <p:nvPr/>
        </p:nvGrpSpPr>
        <p:grpSpPr>
          <a:xfrm rot="-816911">
            <a:off x="-1399103" y="1807642"/>
            <a:ext cx="2613229" cy="5224657"/>
            <a:chOff x="2499325" y="238125"/>
            <a:chExt cx="2613225" cy="5224650"/>
          </a:xfrm>
        </p:grpSpPr>
        <p:sp>
          <p:nvSpPr>
            <p:cNvPr id="1125" name="Google Shape;1125;p36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" name="Google Shape;1127;p36"/>
          <p:cNvSpPr txBox="1">
            <a:spLocks noGrp="1"/>
          </p:cNvSpPr>
          <p:nvPr>
            <p:ph type="title" idx="4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 err="1" smtClean="0">
                <a:solidFill>
                  <a:schemeClr val="accent1"/>
                </a:solidFill>
              </a:rPr>
              <a:t>Aims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 err="1" smtClean="0">
                <a:solidFill>
                  <a:schemeClr val="accent1"/>
                </a:solidFill>
              </a:rPr>
              <a:t>and</a:t>
            </a: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dirty="0" err="1" smtClean="0">
                <a:solidFill>
                  <a:schemeClr val="accent1"/>
                </a:solidFill>
              </a:rPr>
              <a:t>Duties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Cheap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heathy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.</a:t>
            </a:r>
            <a:endParaRPr dirty="0"/>
          </a:p>
        </p:txBody>
      </p:sp>
      <p:sp>
        <p:nvSpPr>
          <p:cNvPr id="1129" name="Google Shape;1129;p36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Our main aim is ensuring that everyone has access to healthy and cheap food and other products. Our shops contains products fits every person's budget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1130" name="Google Shape;1130;p36"/>
          <p:cNvSpPr txBox="1">
            <a:spLocks noGrp="1"/>
          </p:cNvSpPr>
          <p:nvPr>
            <p:ph type="ctrTitle" idx="2"/>
          </p:nvPr>
        </p:nvSpPr>
        <p:spPr>
          <a:xfrm flipH="1">
            <a:off x="5213425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Easy</a:t>
            </a:r>
            <a:r>
              <a:rPr lang="tr-TR" dirty="0" smtClean="0"/>
              <a:t> </a:t>
            </a:r>
            <a:r>
              <a:rPr lang="tr-TR" dirty="0" err="1" smtClean="0"/>
              <a:t>access</a:t>
            </a:r>
            <a:r>
              <a:rPr lang="tr-TR" dirty="0" smtClean="0"/>
              <a:t>.</a:t>
            </a:r>
            <a:endParaRPr dirty="0"/>
          </a:p>
        </p:txBody>
      </p:sp>
      <p:sp>
        <p:nvSpPr>
          <p:cNvPr id="1131" name="Google Shape;1131;p36"/>
          <p:cNvSpPr txBox="1">
            <a:spLocks noGrp="1"/>
          </p:cNvSpPr>
          <p:nvPr>
            <p:ph type="subTitle" idx="3"/>
          </p:nvPr>
        </p:nvSpPr>
        <p:spPr>
          <a:xfrm flipH="1">
            <a:off x="52103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We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going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en-US" dirty="0" smtClean="0"/>
              <a:t> </a:t>
            </a:r>
            <a:r>
              <a:rPr lang="en-US" dirty="0"/>
              <a:t>shops in every eighty one province in Turkey. In every province, </a:t>
            </a:r>
            <a:r>
              <a:rPr lang="en-US" dirty="0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en-US" dirty="0" smtClean="0"/>
              <a:t> </a:t>
            </a:r>
            <a:r>
              <a:rPr lang="en-US" dirty="0"/>
              <a:t>have average twenty shops. in </a:t>
            </a:r>
            <a:r>
              <a:rPr lang="en-US" dirty="0" smtClean="0"/>
              <a:t>t</a:t>
            </a:r>
            <a:r>
              <a:rPr lang="tr-TR" dirty="0" smtClean="0"/>
              <a:t>his</a:t>
            </a:r>
            <a:r>
              <a:rPr lang="en-US" dirty="0" smtClean="0"/>
              <a:t> </a:t>
            </a:r>
            <a:r>
              <a:rPr lang="en-US" dirty="0"/>
              <a:t>way, we ensure that everyone has access to our shops.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/>
              <a:t> </a:t>
            </a:r>
            <a:r>
              <a:rPr lang="tr-TR" dirty="0" err="1" smtClean="0"/>
              <a:t>planning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 </a:t>
            </a:r>
            <a:r>
              <a:rPr lang="tr-TR" dirty="0" err="1" smtClean="0"/>
              <a:t>abroad</a:t>
            </a:r>
            <a:r>
              <a:rPr lang="tr-TR" dirty="0"/>
              <a:t>;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,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access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shops</a:t>
            </a:r>
            <a:r>
              <a:rPr lang="tr-TR" dirty="0" smtClean="0"/>
              <a:t>. </a:t>
            </a:r>
            <a:r>
              <a:rPr lang="tr-TR" dirty="0" err="1" smtClean="0"/>
              <a:t>That’s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main </a:t>
            </a:r>
            <a:r>
              <a:rPr lang="tr-TR" dirty="0" err="1" smtClean="0"/>
              <a:t>duty</a:t>
            </a:r>
            <a:r>
              <a:rPr lang="tr-TR" dirty="0" smtClean="0"/>
              <a:t>.</a:t>
            </a:r>
            <a:endParaRPr dirty="0"/>
          </a:p>
        </p:txBody>
      </p:sp>
      <p:sp>
        <p:nvSpPr>
          <p:cNvPr id="1132" name="Google Shape;1132;p36"/>
          <p:cNvSpPr/>
          <p:nvPr/>
        </p:nvSpPr>
        <p:spPr>
          <a:xfrm>
            <a:off x="4399550" y="1272400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6"/>
          <p:cNvSpPr/>
          <p:nvPr/>
        </p:nvSpPr>
        <p:spPr>
          <a:xfrm>
            <a:off x="4399550" y="3348703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6"/>
          <p:cNvGrpSpPr/>
          <p:nvPr/>
        </p:nvGrpSpPr>
        <p:grpSpPr>
          <a:xfrm>
            <a:off x="4537834" y="1410848"/>
            <a:ext cx="231619" cy="231320"/>
            <a:chOff x="5053900" y="2021500"/>
            <a:chExt cx="483750" cy="483125"/>
          </a:xfrm>
        </p:grpSpPr>
        <p:sp>
          <p:nvSpPr>
            <p:cNvPr id="1135" name="Google Shape;1135;p3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143" name="Google Shape;1143;p36"/>
          <p:cNvGrpSpPr/>
          <p:nvPr/>
        </p:nvGrpSpPr>
        <p:grpSpPr>
          <a:xfrm>
            <a:off x="4537976" y="3494377"/>
            <a:ext cx="231332" cy="216860"/>
            <a:chOff x="3865000" y="847675"/>
            <a:chExt cx="483150" cy="452925"/>
          </a:xfrm>
        </p:grpSpPr>
        <p:sp>
          <p:nvSpPr>
            <p:cNvPr id="1144" name="Google Shape;1144;p36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941" name="Google Shape;941;p34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34"/>
          <p:cNvSpPr/>
          <p:nvPr/>
        </p:nvSpPr>
        <p:spPr>
          <a:xfrm rot="7701277">
            <a:off x="2176416" y="2723793"/>
            <a:ext cx="2363108" cy="1874176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4"/>
          <p:cNvGrpSpPr/>
          <p:nvPr/>
        </p:nvGrpSpPr>
        <p:grpSpPr>
          <a:xfrm rot="4341138" flipH="1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946" name="Google Shape;946;p34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4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949" name="Google Shape;949;p34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4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Goals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3" name="Google Shape;953;p34"/>
          <p:cNvSpPr txBox="1">
            <a:spLocks noGrp="1"/>
          </p:cNvSpPr>
          <p:nvPr>
            <p:ph type="subTitle" idx="1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solidFill>
                  <a:schemeClr val="accent2"/>
                </a:solidFill>
              </a:rPr>
              <a:t>Our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team’s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err="1" smtClean="0">
                <a:solidFill>
                  <a:schemeClr val="accent2"/>
                </a:solidFill>
              </a:rPr>
              <a:t>goals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54" name="Google Shape;954;p34"/>
          <p:cNvSpPr txBox="1">
            <a:spLocks noGrp="1"/>
          </p:cNvSpPr>
          <p:nvPr>
            <p:ph type="title" idx="2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accent1"/>
                </a:solidFill>
              </a:rPr>
              <a:t>0</a:t>
            </a:r>
            <a:r>
              <a:rPr lang="tr-TR" dirty="0">
                <a:solidFill>
                  <a:schemeClr val="accent1"/>
                </a:solidFill>
              </a:rPr>
              <a:t>3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956" name="Google Shape;956;p34"/>
            <p:cNvSpPr/>
            <p:nvPr/>
          </p:nvSpPr>
          <p:spPr>
            <a:xfrm>
              <a:off x="234200" y="3510875"/>
              <a:ext cx="311250" cy="154150"/>
            </a:xfrm>
            <a:custGeom>
              <a:avLst/>
              <a:gdLst/>
              <a:ahLst/>
              <a:cxnLst/>
              <a:rect l="l" t="t" r="r" b="b"/>
              <a:pathLst>
                <a:path w="12450" h="6166" extrusionOk="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706400" y="2918875"/>
              <a:ext cx="577575" cy="299350"/>
            </a:xfrm>
            <a:custGeom>
              <a:avLst/>
              <a:gdLst/>
              <a:ahLst/>
              <a:cxnLst/>
              <a:rect l="l" t="t" r="r" b="b"/>
              <a:pathLst>
                <a:path w="23103" h="11974" extrusionOk="0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1324925" y="3370600"/>
              <a:ext cx="297575" cy="139600"/>
            </a:xfrm>
            <a:custGeom>
              <a:avLst/>
              <a:gdLst/>
              <a:ahLst/>
              <a:cxnLst/>
              <a:rect l="l" t="t" r="r" b="b"/>
              <a:pathLst>
                <a:path w="11903" h="5584" extrusionOk="0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1835650" y="2826000"/>
              <a:ext cx="666825" cy="31695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2948775" y="2707475"/>
              <a:ext cx="236625" cy="119550"/>
            </a:xfrm>
            <a:custGeom>
              <a:avLst/>
              <a:gdLst/>
              <a:ahLst/>
              <a:cxnLst/>
              <a:rect l="l" t="t" r="r" b="b"/>
              <a:pathLst>
                <a:path w="9465" h="4782" extrusionOk="0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072675" y="3192025"/>
              <a:ext cx="529300" cy="291075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409275" y="2154825"/>
              <a:ext cx="217575" cy="135250"/>
            </a:xfrm>
            <a:custGeom>
              <a:avLst/>
              <a:gdLst/>
              <a:ahLst/>
              <a:cxnLst/>
              <a:rect l="l" t="t" r="r" b="b"/>
              <a:pathLst>
                <a:path w="8703" h="5410" extrusionOk="0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648775" y="2476625"/>
              <a:ext cx="324400" cy="168925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804875" y="2648175"/>
              <a:ext cx="773175" cy="407800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713401" y="3101236"/>
              <a:ext cx="536600" cy="279225"/>
            </a:xfrm>
            <a:custGeom>
              <a:avLst/>
              <a:gdLst/>
              <a:ahLst/>
              <a:cxnLst/>
              <a:rect l="l" t="t" r="r" b="b"/>
              <a:pathLst>
                <a:path w="21464" h="11169" extrusionOk="0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321925" y="2027925"/>
              <a:ext cx="564400" cy="342625"/>
            </a:xfrm>
            <a:custGeom>
              <a:avLst/>
              <a:gdLst/>
              <a:ahLst/>
              <a:cxnLst/>
              <a:rect l="l" t="t" r="r" b="b"/>
              <a:pathLst>
                <a:path w="22576" h="13705" extrusionOk="0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avLst/>
              <a:gdLst/>
              <a:ahLst/>
              <a:cxnLst/>
              <a:rect l="l" t="t" r="r" b="b"/>
              <a:pathLst>
                <a:path w="24839" h="14217" extrusionOk="0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5290200" y="2689950"/>
              <a:ext cx="400025" cy="215600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405511" y="2440005"/>
              <a:ext cx="588800" cy="334100"/>
            </a:xfrm>
            <a:custGeom>
              <a:avLst/>
              <a:gdLst/>
              <a:ahLst/>
              <a:cxnLst/>
              <a:rect l="l" t="t" r="r" b="b"/>
              <a:pathLst>
                <a:path w="23552" h="13364" extrusionOk="0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34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34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973" name="Google Shape;973;p34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avLst/>
              <a:gdLst/>
              <a:ahLst/>
              <a:cxnLst/>
              <a:rect l="l" t="t" r="r" b="b"/>
              <a:pathLst>
                <a:path w="30927" h="16312" extrusionOk="0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avLst/>
              <a:gdLst/>
              <a:ahLst/>
              <a:cxnLst/>
              <a:rect l="l" t="t" r="r" b="b"/>
              <a:pathLst>
                <a:path w="12976" h="6757" extrusionOk="0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avLst/>
              <a:gdLst/>
              <a:ahLst/>
              <a:cxnLst/>
              <a:rect l="l" t="t" r="r" b="b"/>
              <a:pathLst>
                <a:path w="19220" h="9022" extrusionOk="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avLst/>
              <a:gdLst/>
              <a:ahLst/>
              <a:cxnLst/>
              <a:rect l="l" t="t" r="r" b="b"/>
              <a:pathLst>
                <a:path w="21172" h="11643" extrusionOk="0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avLst/>
              <a:gdLst/>
              <a:ahLst/>
              <a:cxnLst/>
              <a:rect l="l" t="t" r="r" b="b"/>
              <a:pathLst>
                <a:path w="26673" h="12678" extrusionOk="0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avLst/>
              <a:gdLst/>
              <a:ahLst/>
              <a:cxnLst/>
              <a:rect l="l" t="t" r="r" b="b"/>
              <a:pathLst>
                <a:path w="16001" h="8624" extrusionOk="0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4"/>
          <p:cNvGrpSpPr/>
          <p:nvPr/>
        </p:nvGrpSpPr>
        <p:grpSpPr>
          <a:xfrm rot="1345290" flipH="1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981" name="Google Shape;981;p34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567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 Memphis">
  <a:themeElements>
    <a:clrScheme name="Simple Light">
      <a:dk1>
        <a:srgbClr val="541C1D"/>
      </a:dk1>
      <a:lt1>
        <a:srgbClr val="FAE1C8"/>
      </a:lt1>
      <a:dk2>
        <a:srgbClr val="8D2325"/>
      </a:dk2>
      <a:lt2>
        <a:srgbClr val="E7C3A0"/>
      </a:lt2>
      <a:accent1>
        <a:srgbClr val="FAE1C8"/>
      </a:accent1>
      <a:accent2>
        <a:srgbClr val="541C1D"/>
      </a:accent2>
      <a:accent3>
        <a:srgbClr val="FFBD8D"/>
      </a:accent3>
      <a:accent4>
        <a:srgbClr val="FECB5E"/>
      </a:accent4>
      <a:accent5>
        <a:srgbClr val="E87E45"/>
      </a:accent5>
      <a:accent6>
        <a:srgbClr val="FCBE3B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454</Words>
  <Application>Microsoft Office PowerPoint</Application>
  <PresentationFormat>Ekran Gösterisi (16:9)</PresentationFormat>
  <Paragraphs>95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Arvo</vt:lpstr>
      <vt:lpstr>Fira Sans Extra Condensed</vt:lpstr>
      <vt:lpstr>Arial</vt:lpstr>
      <vt:lpstr>Roboto</vt:lpstr>
      <vt:lpstr>Fira Sans Extra Condensed Medium</vt:lpstr>
      <vt:lpstr>Orange Memphis</vt:lpstr>
      <vt:lpstr>European Civic Attitude Through Social Entrepreneurship</vt:lpstr>
      <vt:lpstr>Table of Contents</vt:lpstr>
      <vt:lpstr>Table of Contents</vt:lpstr>
      <vt:lpstr>Who Are We</vt:lpstr>
      <vt:lpstr>Who Are We</vt:lpstr>
      <vt:lpstr>PowerPoint Sunusu</vt:lpstr>
      <vt:lpstr>Aims and Duties</vt:lpstr>
      <vt:lpstr>Aims and Duties</vt:lpstr>
      <vt:lpstr>Goals</vt:lpstr>
      <vt:lpstr>GOALS</vt:lpstr>
      <vt:lpstr>Other Info</vt:lpstr>
      <vt:lpstr>Contact Information and Other Info</vt:lpstr>
      <vt:lpstr>Website</vt:lpstr>
      <vt:lpstr>Our Website</vt:lpstr>
      <vt:lpstr>About Our Website</vt:lpstr>
      <vt:lpstr>Organization Chart</vt:lpstr>
      <vt:lpstr>Management Board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Civic Attitude Through Social Entrepreneurship</dc:title>
  <cp:lastModifiedBy>YAKUP</cp:lastModifiedBy>
  <cp:revision>57</cp:revision>
  <dcterms:modified xsi:type="dcterms:W3CDTF">2020-11-28T20:14:18Z</dcterms:modified>
</cp:coreProperties>
</file>