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9BC767-97A4-4B8F-953F-85D08B93EB82}" type="datetime1">
              <a:rPr lang="tr-TR" smtClean="0"/>
              <a:pPr rtl="0"/>
              <a:t>4.07.2020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F813F62-78E2-4F86-ACD8-97CF8A0560DC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3D5D0258-7678-4644-993F-318274585529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sı İçeren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DBDA0B-7E70-4912-B23B-021EE945CDA5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254F5490-81C7-4C79-B39A-75F48559A1D9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12" name="Metin Yer Tutucusu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24D52D54-A082-4A2D-A283-ACDB253086F8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  <p:sp>
        <p:nvSpPr>
          <p:cNvPr id="9" name="Metin Kutusu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tr-T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d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8D17A968-FB0F-4B1B-8FF2-62D50BAA8B07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şlık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7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9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10" name="Metin Yer Tutucusu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11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12" name="Metin Yer Tutucusu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3E177-9628-4B0B-A4C6-EADC8DE54CD7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19" name="Metin Yer Tutucusu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20" name="Resim Yer Tutucusu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21" name="Metin Yer Tutucusu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22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23" name="Resim Yer Tutucusu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24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25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26" name="Resim Yer Tutucusu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27" name="Metin Yer Tutucusu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2F4192-E90B-44BD-8831-556B8116705C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E1DF34-7AA6-4964-B604-B5F40E41E223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14D65D7D-6FAC-449B-846B-F53F5FF32682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592114-7AC5-4BBC-9AA7-91E55D33F7BC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06E1487-B3A2-46E3-9224-0A0D926C9A86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2F425B-1118-4FFE-AE5A-F62FA0C396AE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3DA138-BA65-4CA4-BA7F-D6578F2CD35E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2BBB15-1122-4B02-8B9F-D0B1DC50BE9B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0F59EE-CAAA-438A-9B81-3C6BF7EA4A96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2BBAE6-F9A5-4877-BEDE-E1A0D6F5F16B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59AA36-5F64-4D33-9043-BFB78EEAE957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7B93679-CA8A-48AE-A83C-CD1C9C71CF02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Dikdörtgen 16">
            <a:extLst>
              <a:ext uri="{FF2B5EF4-FFF2-40B4-BE49-F238E27FC236}">
                <a16:creationId xmlns:a16="http://schemas.microsoft.com/office/drawing/2014/main" xmlns="" id="{50496C6C-A85F-426B-9ED1-3444166CE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xmlns="" id="{AD0EF22F-5D3C-4240-8C32-1B20803E5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rtlCol="0" anchor="ctr">
            <a:normAutofit/>
          </a:bodyPr>
          <a:lstStyle/>
          <a:p>
            <a:pPr rtl="0"/>
            <a:endParaRPr lang="tr-TR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rtl="0"/>
            <a:endParaRPr lang="tr-TR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rtl="0"/>
            <a:endParaRPr lang="tr-TR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rtl="0"/>
            <a:r>
              <a:rPr lang="tr-TR" sz="1400" b="1" dirty="0" smtClean="0">
                <a:solidFill>
                  <a:schemeClr val="accent4">
                    <a:lumMod val="75000"/>
                  </a:schemeClr>
                </a:solidFill>
              </a:rPr>
              <a:t>PANDEMIC- BUSINESS ASSOCIATION</a:t>
            </a:r>
          </a:p>
          <a:p>
            <a:pPr rtl="0"/>
            <a:endParaRPr lang="tr-TR" dirty="0" smtClean="0"/>
          </a:p>
          <a:p>
            <a:pPr rtl="0"/>
            <a:endParaRPr lang="tr-TR" dirty="0" smtClean="0"/>
          </a:p>
          <a:p>
            <a:pPr rtl="0"/>
            <a:endParaRPr lang="tr-TR" dirty="0" smtClean="0"/>
          </a:p>
          <a:p>
            <a:pPr rtl="0"/>
            <a:endParaRPr lang="tr-TR" dirty="0" smtClean="0"/>
          </a:p>
          <a:p>
            <a:pPr rtl="0"/>
            <a:endParaRPr lang="tr-TR" dirty="0" smtClean="0"/>
          </a:p>
          <a:p>
            <a:pPr rtl="0"/>
            <a:endParaRPr lang="tr-TR" dirty="0" smtClean="0"/>
          </a:p>
          <a:p>
            <a:pPr rtl="0"/>
            <a:endParaRPr lang="tr-TR" dirty="0" smtClean="0"/>
          </a:p>
          <a:p>
            <a:pPr rtl="0"/>
            <a:endParaRPr lang="tr-TR" dirty="0" smtClean="0"/>
          </a:p>
          <a:p>
            <a:pPr rtl="0"/>
            <a:endParaRPr lang="tr-TR" dirty="0" smtClean="0"/>
          </a:p>
          <a:p>
            <a:pPr rtl="0"/>
            <a:endParaRPr lang="tr-TR" dirty="0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xmlns="" id="{D912EF34-0253-41FD-9940-D8FBB7DE7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sp>
        <p:nvSpPr>
          <p:cNvPr id="7" name="6 Başlık"/>
          <p:cNvSpPr>
            <a:spLocks noGrp="1"/>
          </p:cNvSpPr>
          <p:nvPr>
            <p:ph type="ctrTitle"/>
          </p:nvPr>
        </p:nvSpPr>
        <p:spPr>
          <a:xfrm>
            <a:off x="1371599" y="595744"/>
            <a:ext cx="5818909" cy="5458692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GAZİANTEP ANATOLIAN HIGH SCHOOL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Civic Attitude Through Social Entrepreneurship</a:t>
            </a:r>
            <a:b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2019-1-RO01-KA229-063748</a:t>
            </a:r>
            <a:r>
              <a:rPr lang="tr-TR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 l="16814" t="17000" r="15929" b="18000"/>
          <a:stretch>
            <a:fillRect/>
          </a:stretch>
        </p:blipFill>
        <p:spPr bwMode="auto">
          <a:xfrm>
            <a:off x="0" y="0"/>
            <a:ext cx="14097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62600"/>
            <a:ext cx="1409700" cy="12954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60095" y="2576786"/>
            <a:ext cx="2812706" cy="157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0335" y="4941083"/>
            <a:ext cx="2231329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1350" y="1016072"/>
            <a:ext cx="5829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534" y="5651616"/>
            <a:ext cx="4322439" cy="780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rgbClr val="7030A0"/>
                </a:solidFill>
              </a:rPr>
              <a:t>CONTENT</a:t>
            </a:r>
            <a:endParaRPr lang="tr-TR" sz="5400" b="1" dirty="0">
              <a:solidFill>
                <a:srgbClr val="7030A0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CHALLENGES</a:t>
            </a:r>
            <a:endParaRPr lang="tr-TR" sz="3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tr-TR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GOALS</a:t>
            </a:r>
          </a:p>
          <a:p>
            <a:r>
              <a:rPr lang="tr-TR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BENEFICIARIES</a:t>
            </a:r>
          </a:p>
          <a:p>
            <a:r>
              <a:rPr lang="tr-TR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FUNDING</a:t>
            </a:r>
          </a:p>
          <a:p>
            <a:r>
              <a:rPr lang="tr-TR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ORGANIZATIONAL   CHART</a:t>
            </a:r>
          </a:p>
          <a:p>
            <a:r>
              <a:rPr lang="tr-TR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LOGO AND MOTTO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4526" y="955343"/>
            <a:ext cx="9034818" cy="1102058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00B050"/>
                </a:solidFill>
              </a:rPr>
              <a:t>CHALLENGES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Dismissal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some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people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due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pandemic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,</a:t>
            </a:r>
          </a:p>
          <a:p>
            <a:endParaRPr lang="tr-T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There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are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some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people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who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are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not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paid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due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pandemic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endParaRPr lang="tr-T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An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increase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speed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virus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due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community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these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people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some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</a:rPr>
              <a:t>regions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tr-TR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3580" y="1709016"/>
            <a:ext cx="6086294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GOALS</a:t>
            </a:r>
            <a:endParaRPr lang="tr-TR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Font typeface="Wingdings" pitchFamily="2" charset="2"/>
              <a:buChar char="q"/>
            </a:pPr>
            <a:r>
              <a:rPr lang="tr-TR" sz="2400" dirty="0" err="1" smtClean="0">
                <a:solidFill>
                  <a:srgbClr val="7030A0"/>
                </a:solidFill>
              </a:rPr>
              <a:t>Helping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unemployed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people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to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find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jobs</a:t>
            </a:r>
            <a:r>
              <a:rPr lang="tr-TR" sz="2400" dirty="0" smtClean="0">
                <a:solidFill>
                  <a:srgbClr val="7030A0"/>
                </a:solidFill>
              </a:rPr>
              <a:t>,</a:t>
            </a:r>
          </a:p>
          <a:p>
            <a:pPr>
              <a:buFont typeface="Wingdings" pitchFamily="2" charset="2"/>
              <a:buChar char="q"/>
            </a:pPr>
            <a:endParaRPr lang="tr-TR" sz="24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tr-TR" sz="2400" dirty="0" err="1" smtClean="0">
                <a:solidFill>
                  <a:srgbClr val="7030A0"/>
                </a:solidFill>
              </a:rPr>
              <a:t>To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inform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people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who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cannot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get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their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salary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about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what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to</a:t>
            </a:r>
            <a:r>
              <a:rPr lang="tr-TR" sz="2400" dirty="0" smtClean="0">
                <a:solidFill>
                  <a:srgbClr val="7030A0"/>
                </a:solidFill>
              </a:rPr>
              <a:t> do,</a:t>
            </a:r>
          </a:p>
          <a:p>
            <a:pPr>
              <a:buFont typeface="Wingdings" pitchFamily="2" charset="2"/>
              <a:buChar char="q"/>
            </a:pPr>
            <a:endParaRPr lang="tr-TR" sz="24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tr-TR" sz="2400" dirty="0" err="1" smtClean="0">
                <a:solidFill>
                  <a:srgbClr val="7030A0"/>
                </a:solidFill>
              </a:rPr>
              <a:t>To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compromise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with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</a:rPr>
              <a:t>employers</a:t>
            </a:r>
            <a:r>
              <a:rPr lang="tr-TR" sz="2400" dirty="0" smtClean="0">
                <a:solidFill>
                  <a:srgbClr val="7030A0"/>
                </a:solidFill>
              </a:rPr>
              <a:t> ,</a:t>
            </a:r>
          </a:p>
          <a:p>
            <a:pPr>
              <a:buFont typeface="Wingdings" pitchFamily="2" charset="2"/>
              <a:buChar char="q"/>
            </a:pPr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3579" y="2391705"/>
            <a:ext cx="3894021" cy="259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BENEFICIARIES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People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who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are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unemployed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have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problems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due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pandemic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tr-T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6" name="Picture 4" descr="Mart 2018 İşsizlik ve İstihdam Raporu: 6,1 milyon işsiz: İşsizlik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994" y="3766028"/>
            <a:ext cx="4513406" cy="2542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>
                <a:solidFill>
                  <a:schemeClr val="bg2">
                    <a:lumMod val="25000"/>
                  </a:schemeClr>
                </a:solidFill>
              </a:rPr>
              <a:t>fundIng</a:t>
            </a:r>
            <a:endParaRPr lang="tr-T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IŞKUR</a:t>
            </a:r>
          </a:p>
          <a:p>
            <a:pPr>
              <a:buFont typeface="Wingdings" pitchFamily="2" charset="2"/>
              <a:buChar char="v"/>
            </a:pP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MINISTRY OF LABOR AND SOCIAL SECURITY</a:t>
            </a:r>
          </a:p>
          <a:p>
            <a:pPr>
              <a:buFont typeface="Wingdings" pitchFamily="2" charset="2"/>
              <a:buChar char="v"/>
            </a:pP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CIVIL  SOCIETY  ORGANIZATIONS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3333CC"/>
                </a:solidFill>
                <a:cs typeface="Times New Roman" panose="02020603050405020304" pitchFamily="18" charset="0"/>
              </a:rPr>
              <a:t>Organizational chart</a:t>
            </a:r>
            <a:endParaRPr lang="tr-TR" b="1" dirty="0">
              <a:solidFill>
                <a:srgbClr val="3333CC"/>
              </a:solidFill>
            </a:endParaRPr>
          </a:p>
        </p:txBody>
      </p:sp>
      <p:sp>
        <p:nvSpPr>
          <p:cNvPr id="4" name="3 Oval"/>
          <p:cNvSpPr/>
          <p:nvPr/>
        </p:nvSpPr>
        <p:spPr>
          <a:xfrm>
            <a:off x="4752108" y="2299856"/>
            <a:ext cx="2660073" cy="108065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MANAGER</a:t>
            </a: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5 Düz Ok Bağlayıcısı"/>
          <p:cNvCxnSpPr/>
          <p:nvPr/>
        </p:nvCxnSpPr>
        <p:spPr>
          <a:xfrm flipH="1">
            <a:off x="3435927" y="3408218"/>
            <a:ext cx="1233055" cy="858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>
            <a:off x="6040582" y="3629890"/>
            <a:ext cx="0" cy="1316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7453745" y="3463636"/>
            <a:ext cx="1094510" cy="803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Yuvarlatılmış Dikdörtgen"/>
          <p:cNvSpPr/>
          <p:nvPr/>
        </p:nvSpPr>
        <p:spPr>
          <a:xfrm>
            <a:off x="1981200" y="4391891"/>
            <a:ext cx="1925782" cy="498764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COURTHOUSE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12 İçerik Yer Tutucusu"/>
          <p:cNvSpPr>
            <a:spLocks noGrp="1"/>
          </p:cNvSpPr>
          <p:nvPr>
            <p:ph idx="1"/>
          </p:nvPr>
        </p:nvSpPr>
        <p:spPr>
          <a:xfrm>
            <a:off x="5091545" y="5056909"/>
            <a:ext cx="1932709" cy="568036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IŞKUR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13 Yuvarlatılmış Dikdörtgen"/>
          <p:cNvSpPr/>
          <p:nvPr/>
        </p:nvSpPr>
        <p:spPr>
          <a:xfrm>
            <a:off x="7841672" y="4502727"/>
            <a:ext cx="1925782" cy="498764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EMPLOYER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6" name="15 Düz Bağlayıcı"/>
          <p:cNvCxnSpPr/>
          <p:nvPr/>
        </p:nvCxnSpPr>
        <p:spPr>
          <a:xfrm>
            <a:off x="2992582" y="4946072"/>
            <a:ext cx="1" cy="346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Yuvarlatılmış Dikdörtgen"/>
          <p:cNvSpPr/>
          <p:nvPr/>
        </p:nvSpPr>
        <p:spPr>
          <a:xfrm>
            <a:off x="2355273" y="5389418"/>
            <a:ext cx="1246909" cy="40178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LAWYER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LOGO AND MOTTO</a:t>
            </a:r>
            <a:endParaRPr lang="tr-TR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868" y="2715490"/>
            <a:ext cx="3689494" cy="184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atay Kaydırma"/>
          <p:cNvSpPr/>
          <p:nvPr/>
        </p:nvSpPr>
        <p:spPr>
          <a:xfrm>
            <a:off x="6691745" y="2590801"/>
            <a:ext cx="3699164" cy="191192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WORKING IS LIFE, THINKING IS LIGHT</a:t>
            </a:r>
            <a:r>
              <a:rPr lang="tr-TR" sz="2000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endParaRPr lang="tr-TR" sz="2400" dirty="0" smtClean="0">
              <a:solidFill>
                <a:srgbClr val="7030A0"/>
              </a:solidFill>
            </a:endParaRPr>
          </a:p>
          <a:p>
            <a:pPr algn="r"/>
            <a:r>
              <a:rPr lang="tr-TR" sz="1000" dirty="0" smtClean="0">
                <a:solidFill>
                  <a:srgbClr val="7030A0"/>
                </a:solidFill>
              </a:rPr>
              <a:t>VICTOR HUGO</a:t>
            </a:r>
            <a:endParaRPr lang="tr-TR" sz="10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53" y="5311254"/>
            <a:ext cx="1339503" cy="1339503"/>
          </a:xfrm>
          <a:prstGeom prst="rect">
            <a:avLst/>
          </a:prstGeom>
        </p:spPr>
      </p:pic>
      <p:pic>
        <p:nvPicPr>
          <p:cNvPr id="6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62600"/>
            <a:ext cx="14097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7670762">
  <a:themeElements>
    <a:clrScheme name="Özel 7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1B4853"/>
      </a:accent2>
      <a:accent3>
        <a:srgbClr val="00B0F0"/>
      </a:accent3>
      <a:accent4>
        <a:srgbClr val="66A53B"/>
      </a:accent4>
      <a:accent5>
        <a:srgbClr val="F2F2F2"/>
      </a:accent5>
      <a:accent6>
        <a:srgbClr val="FF0000"/>
      </a:accent6>
      <a:hlink>
        <a:srgbClr val="8898C3"/>
      </a:hlink>
      <a:folHlink>
        <a:srgbClr val="002060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344_TF67670762.potx" id="{21A8945E-5328-4DB4-8869-415ED9500F8F}" vid="{39834EC6-C899-4B00-969E-48988371A257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purl.org/dc/elements/1.1/"/>
    <ds:schemaRef ds:uri="16c05727-aa75-4e4a-9b5f-8a80a1165891"/>
    <ds:schemaRef ds:uri="http://purl.org/dc/terms/"/>
    <ds:schemaRef ds:uri="http://purl.org/dc/dcmitype/"/>
    <ds:schemaRef ds:uri="71af3243-3dd4-4a8d-8c0d-dd76da1f02a5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tf67670762</Template>
  <TotalTime>0</TotalTime>
  <Words>132</Words>
  <Application>Microsoft Office PowerPoint</Application>
  <PresentationFormat>Widescreen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tf67670762</vt:lpstr>
      <vt:lpstr>GAZİANTEP ANATOLIAN HIGH SCHOOL   European Civic Attitude Through Social Entrepreneurship 2019-1-RO01-KA229-063748          </vt:lpstr>
      <vt:lpstr>CONTENT</vt:lpstr>
      <vt:lpstr>CHALLENGES</vt:lpstr>
      <vt:lpstr>PowerPoint Presentation</vt:lpstr>
      <vt:lpstr>GOALS</vt:lpstr>
      <vt:lpstr>BENEFICIARIES</vt:lpstr>
      <vt:lpstr>fundIng</vt:lpstr>
      <vt:lpstr>Organizational chart</vt:lpstr>
      <vt:lpstr>LOGO AND MOTTO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2020-07-04T06:12:52Z</dcterms:created>
  <dcterms:modified xsi:type="dcterms:W3CDTF">2020-07-04T09:48:19Z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