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en.wikipedia.org/wiki/Hryvn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50654" y="1477551"/>
            <a:ext cx="2154767" cy="1532469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        </a:t>
            </a:r>
            <a:r>
              <a:rPr lang="en-US" sz="1400" dirty="0" err="1" smtClean="0">
                <a:solidFill>
                  <a:schemeClr val="accent6">
                    <a:lumMod val="50000"/>
                  </a:schemeClr>
                </a:solidFill>
              </a:rPr>
              <a:t>Troyeschyna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Gymnasium                        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                                     Kyiv                                                                                                             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Ukraine</a:t>
            </a:r>
            <a:r>
              <a:rPr lang="en-US" sz="1400" dirty="0">
                <a:solidFill>
                  <a:schemeClr val="accent4"/>
                </a:solidFill>
              </a:rPr>
              <a:t> </a:t>
            </a:r>
            <a:r>
              <a:rPr lang="en-US" sz="1400" dirty="0"/>
              <a:t>     </a:t>
            </a:r>
            <a:r>
              <a:rPr lang="en-US" sz="1400" dirty="0" smtClean="0"/>
              <a:t>                           </a:t>
            </a:r>
            <a:br>
              <a:rPr lang="en-US" sz="1400" dirty="0" smtClean="0"/>
            </a:br>
            <a:r>
              <a:rPr lang="en-US" sz="1600" dirty="0" smtClean="0"/>
              <a:t>                                                                                   </a:t>
            </a:r>
            <a:br>
              <a:rPr lang="en-US" sz="1600" dirty="0" smtClean="0"/>
            </a:br>
            <a:r>
              <a:rPr lang="en-US" sz="1600" dirty="0" smtClean="0"/>
              <a:t>                                                                                      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Natural wonders of </a:t>
            </a:r>
            <a:r>
              <a:rPr lang="en-US" dirty="0"/>
              <a:t>U</a:t>
            </a:r>
            <a:r>
              <a:rPr lang="en-US" dirty="0" smtClean="0"/>
              <a:t>kraine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073510" y="1780060"/>
            <a:ext cx="12334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Autors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:</a:t>
            </a:r>
          </a:p>
          <a:p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K.Petrenko</a:t>
            </a: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Y.Lipkevich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11600" y="2084630"/>
            <a:ext cx="37470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Lake </a:t>
            </a:r>
            <a:r>
              <a:rPr lang="en-US" sz="5400" dirty="0" err="1"/>
              <a:t>S</a:t>
            </a:r>
            <a:r>
              <a:rPr lang="en-US" sz="5400" dirty="0" err="1" smtClean="0"/>
              <a:t>ynevyr</a:t>
            </a:r>
            <a:endParaRPr lang="ru-RU" sz="5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8651" y="3764927"/>
            <a:ext cx="2063135" cy="13729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563" y="3819733"/>
            <a:ext cx="2012950" cy="147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5105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this lake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Lake </a:t>
            </a:r>
            <a:r>
              <a:rPr lang="en-US" dirty="0" err="1" smtClean="0"/>
              <a:t>Synevyr</a:t>
            </a:r>
            <a:r>
              <a:rPr lang="en-US" dirty="0" smtClean="0"/>
              <a:t> – is the largest lake in the </a:t>
            </a:r>
            <a:r>
              <a:rPr lang="en-US" dirty="0" smtClean="0"/>
              <a:t>Carpathian </a:t>
            </a:r>
            <a:r>
              <a:rPr lang="en-US" dirty="0" smtClean="0"/>
              <a:t>Mountains </a:t>
            </a:r>
            <a:r>
              <a:rPr lang="en-US" dirty="0" smtClean="0"/>
              <a:t>of </a:t>
            </a:r>
            <a:r>
              <a:rPr lang="en-US" dirty="0" smtClean="0"/>
              <a:t>Ukraine.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749" y="3249508"/>
            <a:ext cx="3492500" cy="262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5282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it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located in </a:t>
            </a:r>
            <a:r>
              <a:rPr lang="en-US" dirty="0" err="1" smtClean="0"/>
              <a:t>Mizhhiria</a:t>
            </a:r>
            <a:r>
              <a:rPr lang="en-US" dirty="0" smtClean="0"/>
              <a:t> </a:t>
            </a:r>
            <a:r>
              <a:rPr lang="en-US" dirty="0" err="1" smtClean="0"/>
              <a:t>Raion</a:t>
            </a:r>
            <a:r>
              <a:rPr lang="en-US" dirty="0" smtClean="0"/>
              <a:t>,</a:t>
            </a:r>
            <a:r>
              <a:rPr lang="en-US" dirty="0"/>
              <a:t> </a:t>
            </a:r>
            <a:r>
              <a:rPr lang="en-US" dirty="0" err="1" smtClean="0"/>
              <a:t>Zakarpattia</a:t>
            </a:r>
            <a:r>
              <a:rPr lang="en-US" dirty="0" smtClean="0"/>
              <a:t> Oblast, </a:t>
            </a:r>
            <a:r>
              <a:rPr lang="en-US" dirty="0"/>
              <a:t>not far from the village of </a:t>
            </a:r>
            <a:r>
              <a:rPr lang="en-US" dirty="0" err="1" smtClean="0"/>
              <a:t>Synevyr</a:t>
            </a:r>
            <a:r>
              <a:rPr lang="en-US" dirty="0" smtClean="0"/>
              <a:t> </a:t>
            </a:r>
            <a:r>
              <a:rPr lang="en-US" dirty="0" err="1" smtClean="0"/>
              <a:t>Poliana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450" y="3396193"/>
            <a:ext cx="4481340" cy="247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04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forest around the lake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forest around the lake is believed to be 140 to 160 years old. There is a very small island in the middle of the lake with an area of a few square meters which is called the Sea Eye (</a:t>
            </a:r>
            <a:r>
              <a:rPr lang="en-US" dirty="0" err="1"/>
              <a:t>Morske</a:t>
            </a:r>
            <a:r>
              <a:rPr lang="en-US" dirty="0"/>
              <a:t> </a:t>
            </a:r>
            <a:r>
              <a:rPr lang="en-US" dirty="0" err="1"/>
              <a:t>Oko</a:t>
            </a:r>
            <a:r>
              <a:rPr lang="en-US" dirty="0"/>
              <a:t>). The island has been flooded for some time.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574" y="4061990"/>
            <a:ext cx="3752850" cy="181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5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legend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legend states that the lake appeared (2,485 </a:t>
            </a:r>
            <a:r>
              <a:rPr lang="en-US" dirty="0" smtClean="0"/>
              <a:t>moons </a:t>
            </a:r>
            <a:r>
              <a:rPr lang="en-US" dirty="0"/>
              <a:t>ago) out of the tears of one of count's daughters </a:t>
            </a:r>
            <a:r>
              <a:rPr lang="en-US" dirty="0" err="1"/>
              <a:t>Syn</a:t>
            </a:r>
            <a:r>
              <a:rPr lang="en-US" dirty="0"/>
              <a:t>, because her love, the </a:t>
            </a:r>
            <a:r>
              <a:rPr lang="en-US" dirty="0" err="1" smtClean="0"/>
              <a:t>Verkhovynian</a:t>
            </a:r>
            <a:r>
              <a:rPr lang="en-US" dirty="0"/>
              <a:t> cowboy </a:t>
            </a:r>
            <a:r>
              <a:rPr lang="en-US" dirty="0" err="1"/>
              <a:t>Vir</a:t>
            </a:r>
            <a:r>
              <a:rPr lang="en-US" dirty="0"/>
              <a:t>, was killed by the order of the count, her father.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49" y="3913718"/>
            <a:ext cx="285750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78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park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Swimming, camping, and fishing at that lake is prohibited. All the services that the park offers cost around $1 </a:t>
            </a:r>
            <a:r>
              <a:rPr lang="en-US" dirty="0" smtClean="0"/>
              <a:t>(</a:t>
            </a:r>
            <a:r>
              <a:rPr lang="en-US" dirty="0">
                <a:hlinkClick r:id="rId2" tooltip="Hryvna"/>
              </a:rPr>
              <a:t>₴ </a:t>
            </a:r>
            <a:r>
              <a:rPr lang="en-US" dirty="0"/>
              <a:t> 5, 2008). There is a scenic path around the lake, which is rather round. Along the path park guests will find a few gazebos and a "rest house". There is also a horse-back riding service that takes customers on a trail ride around the lake.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250" y="4216400"/>
            <a:ext cx="285750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42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6702" y="880532"/>
            <a:ext cx="9601196" cy="1303867"/>
          </a:xfrm>
        </p:spPr>
        <p:txBody>
          <a:bodyPr/>
          <a:lstStyle/>
          <a:p>
            <a:r>
              <a:rPr lang="en-US" dirty="0" smtClean="0"/>
              <a:t>Welcome to </a:t>
            </a:r>
            <a:r>
              <a:rPr lang="en-US" dirty="0" err="1" smtClean="0"/>
              <a:t>Synevyr</a:t>
            </a:r>
            <a:r>
              <a:rPr lang="en-US" dirty="0" smtClean="0"/>
              <a:t>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475" y="2523065"/>
            <a:ext cx="4784725" cy="3508798"/>
          </a:xfrm>
        </p:spPr>
      </p:pic>
    </p:spTree>
    <p:extLst>
      <p:ext uri="{BB962C8B-B14F-4D97-AF65-F5344CB8AC3E}">
        <p14:creationId xmlns:p14="http://schemas.microsoft.com/office/powerpoint/2010/main" val="19959197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these materials are from the website Wikipedia</a:t>
            </a:r>
            <a:endParaRPr lang="en-US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0" y="3275543"/>
            <a:ext cx="346710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5685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42</TotalTime>
  <Words>165</Words>
  <Application>Microsoft Office PowerPoint</Application>
  <PresentationFormat>Широкоэкранный</PresentationFormat>
  <Paragraphs>19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Garamond</vt:lpstr>
      <vt:lpstr>Натуральные материалы</vt:lpstr>
      <vt:lpstr>                             Troyeschyna Gymnasium                                                                                                                                  Kyiv                                                                                                             Ukraine                                                                                                                                                                                                            </vt:lpstr>
      <vt:lpstr>About this lake</vt:lpstr>
      <vt:lpstr>Where is it?</vt:lpstr>
      <vt:lpstr>The forest around the lake</vt:lpstr>
      <vt:lpstr>A legend</vt:lpstr>
      <vt:lpstr>About the park</vt:lpstr>
      <vt:lpstr>Welcome to Synevyr!</vt:lpstr>
      <vt:lpstr>Materials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Lake Synevyr</dc:title>
  <dc:creator>Скопич Костя</dc:creator>
  <cp:lastModifiedBy>Скопич Костя</cp:lastModifiedBy>
  <cp:revision>5</cp:revision>
  <dcterms:created xsi:type="dcterms:W3CDTF">2017-04-12T18:33:48Z</dcterms:created>
  <dcterms:modified xsi:type="dcterms:W3CDTF">2017-04-23T14:52:29Z</dcterms:modified>
</cp:coreProperties>
</file>