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FD498-BAA0-4B2E-B006-86A27B4BDB7E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229A8-0BC1-44B1-9630-F4AA52016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6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Geography!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229A8-0BC1-44B1-9630-F4AA520162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5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6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0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8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5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5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9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2F67-9381-437D-8633-BACC2038842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68E2-C33D-4869-BBA7-D5EFDD7DC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7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22549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Black Sea</a:t>
            </a:r>
            <a:endParaRPr lang="en-US" sz="5400" dirty="0"/>
          </a:p>
        </p:txBody>
      </p:sp>
      <p:pic>
        <p:nvPicPr>
          <p:cNvPr id="1028" name="Picture 4" descr="C:\Users\Asus\Desktop\Scyliorhinus_canicul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748" y="4825158"/>
            <a:ext cx="2744252" cy="2058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sus\Desktop\unnam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238" y="1"/>
            <a:ext cx="2723762" cy="20162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sus\Desktop\11811865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5" y="4814152"/>
            <a:ext cx="3102822" cy="20691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sus\Desktop\18061172_600_450_7049_0_fill_0_48d6319919a95be3b9d314c0d1e997a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070" y="-2580"/>
            <a:ext cx="2826482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Placeholder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" r="2362"/>
          <a:stretch>
            <a:fillRect/>
          </a:stretch>
        </p:blipFill>
        <p:spPr>
          <a:xfrm>
            <a:off x="11875" y="0"/>
            <a:ext cx="2880320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 rot="20558409">
            <a:off x="500614" y="3213557"/>
            <a:ext cx="2497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cap="all" dirty="0"/>
              <a:t>Geography</a:t>
            </a:r>
            <a:r>
              <a:rPr lang="en-US" sz="2800" cap="all" dirty="0"/>
              <a:t>! </a:t>
            </a:r>
            <a:endParaRPr lang="en-US" sz="2800" cap="all" dirty="0"/>
          </a:p>
        </p:txBody>
      </p:sp>
      <p:pic>
        <p:nvPicPr>
          <p:cNvPr id="1033" name="Picture 9" descr="C:\Users\Asus\Desktop\downloa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024" y="4825159"/>
            <a:ext cx="3202576" cy="2032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047509">
            <a:off x="6284614" y="3305421"/>
            <a:ext cx="26030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cap="all" dirty="0" smtClean="0"/>
              <a:t>Biodiversity</a:t>
            </a:r>
            <a:r>
              <a:rPr lang="en-US" sz="2800" cap="all" dirty="0" smtClean="0"/>
              <a:t>!</a:t>
            </a:r>
            <a:endParaRPr lang="en-US" sz="2800" cap="all" dirty="0"/>
          </a:p>
        </p:txBody>
      </p:sp>
      <p:sp>
        <p:nvSpPr>
          <p:cNvPr id="5" name="Rectangle 4"/>
          <p:cNvSpPr/>
          <p:nvPr/>
        </p:nvSpPr>
        <p:spPr>
          <a:xfrm>
            <a:off x="3777091" y="4115201"/>
            <a:ext cx="1892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ECOLOGY!</a:t>
            </a:r>
          </a:p>
        </p:txBody>
      </p:sp>
      <p:sp>
        <p:nvSpPr>
          <p:cNvPr id="6" name="Rectangle 5"/>
          <p:cNvSpPr/>
          <p:nvPr/>
        </p:nvSpPr>
        <p:spPr>
          <a:xfrm>
            <a:off x="3672543" y="2721114"/>
            <a:ext cx="23831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CURIOSITIES!</a:t>
            </a:r>
          </a:p>
        </p:txBody>
      </p:sp>
    </p:spTree>
    <p:extLst>
      <p:ext uri="{BB962C8B-B14F-4D97-AF65-F5344CB8AC3E}">
        <p14:creationId xmlns:p14="http://schemas.microsoft.com/office/powerpoint/2010/main" val="7644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Black Sea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Black Sea</dc:title>
  <dc:creator>Windows User</dc:creator>
  <cp:lastModifiedBy>Windows User</cp:lastModifiedBy>
  <cp:revision>5</cp:revision>
  <dcterms:created xsi:type="dcterms:W3CDTF">2020-02-22T17:05:34Z</dcterms:created>
  <dcterms:modified xsi:type="dcterms:W3CDTF">2020-02-23T18:37:12Z</dcterms:modified>
</cp:coreProperties>
</file>