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Lst>
  <p:notesMasterIdLst>
    <p:notesMasterId r:id="rId14"/>
  </p:notesMasterIdLst>
  <p:handoutMasterIdLst>
    <p:handoutMasterId r:id="rId15"/>
  </p:handoutMasterIdLst>
  <p:sldIdLst>
    <p:sldId id="256" r:id="rId3"/>
    <p:sldId id="287" r:id="rId4"/>
    <p:sldId id="264" r:id="rId5"/>
    <p:sldId id="279" r:id="rId6"/>
    <p:sldId id="280" r:id="rId7"/>
    <p:sldId id="281" r:id="rId8"/>
    <p:sldId id="282" r:id="rId9"/>
    <p:sldId id="283" r:id="rId10"/>
    <p:sldId id="284" r:id="rId11"/>
    <p:sldId id="286" r:id="rId12"/>
    <p:sldId id="266" r:id="rId13"/>
  </p:sldIdLst>
  <p:sldSz cx="9144000" cy="5145088"/>
  <p:notesSz cx="6858000" cy="9144000"/>
  <p:defaultTextStyle>
    <a:defPPr>
      <a:defRPr lang="ru-RU"/>
    </a:defPPr>
    <a:lvl1pPr algn="l" rtl="0" fontAlgn="base">
      <a:spcBef>
        <a:spcPct val="0"/>
      </a:spcBef>
      <a:spcAft>
        <a:spcPct val="0"/>
      </a:spcAft>
      <a:defRPr b="1" kern="1200">
        <a:solidFill>
          <a:schemeClr val="tx1"/>
        </a:solidFill>
        <a:latin typeface="Georgia" pitchFamily="18" charset="0"/>
        <a:ea typeface="+mn-ea"/>
        <a:cs typeface="+mn-cs"/>
      </a:defRPr>
    </a:lvl1pPr>
    <a:lvl2pPr marL="457200" algn="l" rtl="0" fontAlgn="base">
      <a:spcBef>
        <a:spcPct val="0"/>
      </a:spcBef>
      <a:spcAft>
        <a:spcPct val="0"/>
      </a:spcAft>
      <a:defRPr b="1" kern="1200">
        <a:solidFill>
          <a:schemeClr val="tx1"/>
        </a:solidFill>
        <a:latin typeface="Georgia" pitchFamily="18" charset="0"/>
        <a:ea typeface="+mn-ea"/>
        <a:cs typeface="+mn-cs"/>
      </a:defRPr>
    </a:lvl2pPr>
    <a:lvl3pPr marL="914400" algn="l" rtl="0" fontAlgn="base">
      <a:spcBef>
        <a:spcPct val="0"/>
      </a:spcBef>
      <a:spcAft>
        <a:spcPct val="0"/>
      </a:spcAft>
      <a:defRPr b="1" kern="1200">
        <a:solidFill>
          <a:schemeClr val="tx1"/>
        </a:solidFill>
        <a:latin typeface="Georgia" pitchFamily="18" charset="0"/>
        <a:ea typeface="+mn-ea"/>
        <a:cs typeface="+mn-cs"/>
      </a:defRPr>
    </a:lvl3pPr>
    <a:lvl4pPr marL="1371600" algn="l" rtl="0" fontAlgn="base">
      <a:spcBef>
        <a:spcPct val="0"/>
      </a:spcBef>
      <a:spcAft>
        <a:spcPct val="0"/>
      </a:spcAft>
      <a:defRPr b="1" kern="1200">
        <a:solidFill>
          <a:schemeClr val="tx1"/>
        </a:solidFill>
        <a:latin typeface="Georgia" pitchFamily="18" charset="0"/>
        <a:ea typeface="+mn-ea"/>
        <a:cs typeface="+mn-cs"/>
      </a:defRPr>
    </a:lvl4pPr>
    <a:lvl5pPr marL="1828800" algn="l" rtl="0" fontAlgn="base">
      <a:spcBef>
        <a:spcPct val="0"/>
      </a:spcBef>
      <a:spcAft>
        <a:spcPct val="0"/>
      </a:spcAft>
      <a:defRPr b="1" kern="1200">
        <a:solidFill>
          <a:schemeClr val="tx1"/>
        </a:solidFill>
        <a:latin typeface="Georgia" pitchFamily="18" charset="0"/>
        <a:ea typeface="+mn-ea"/>
        <a:cs typeface="+mn-cs"/>
      </a:defRPr>
    </a:lvl5pPr>
    <a:lvl6pPr marL="2286000" algn="l" defTabSz="914400" rtl="0" eaLnBrk="1" latinLnBrk="0" hangingPunct="1">
      <a:defRPr b="1" kern="1200">
        <a:solidFill>
          <a:schemeClr val="tx1"/>
        </a:solidFill>
        <a:latin typeface="Georgia" pitchFamily="18" charset="0"/>
        <a:ea typeface="+mn-ea"/>
        <a:cs typeface="+mn-cs"/>
      </a:defRPr>
    </a:lvl6pPr>
    <a:lvl7pPr marL="2743200" algn="l" defTabSz="914400" rtl="0" eaLnBrk="1" latinLnBrk="0" hangingPunct="1">
      <a:defRPr b="1" kern="1200">
        <a:solidFill>
          <a:schemeClr val="tx1"/>
        </a:solidFill>
        <a:latin typeface="Georgia" pitchFamily="18" charset="0"/>
        <a:ea typeface="+mn-ea"/>
        <a:cs typeface="+mn-cs"/>
      </a:defRPr>
    </a:lvl7pPr>
    <a:lvl8pPr marL="3200400" algn="l" defTabSz="914400" rtl="0" eaLnBrk="1" latinLnBrk="0" hangingPunct="1">
      <a:defRPr b="1" kern="1200">
        <a:solidFill>
          <a:schemeClr val="tx1"/>
        </a:solidFill>
        <a:latin typeface="Georgia" pitchFamily="18" charset="0"/>
        <a:ea typeface="+mn-ea"/>
        <a:cs typeface="+mn-cs"/>
      </a:defRPr>
    </a:lvl8pPr>
    <a:lvl9pPr marL="3657600" algn="l" defTabSz="914400" rtl="0" eaLnBrk="1" latinLnBrk="0" hangingPunct="1">
      <a:defRPr b="1" kern="1200">
        <a:solidFill>
          <a:schemeClr val="tx1"/>
        </a:solidFill>
        <a:latin typeface="Georgia" pitchFamily="18"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00FE"/>
    <a:srgbClr val="65482B"/>
    <a:srgbClr val="C75806"/>
    <a:srgbClr val="000000"/>
    <a:srgbClr val="00499F"/>
    <a:srgbClr val="0CC1E0"/>
    <a:srgbClr val="01142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29" autoAdjust="0"/>
    <p:restoredTop sz="68836" autoAdjust="0"/>
  </p:normalViewPr>
  <p:slideViewPr>
    <p:cSldViewPr>
      <p:cViewPr varScale="1">
        <p:scale>
          <a:sx n="81" d="100"/>
          <a:sy n="81" d="100"/>
        </p:scale>
        <p:origin x="1728" y="53"/>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953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endParaRPr lang="ru-RU" alt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endParaRPr lang="ru-RU" altLang="ru-RU"/>
          </a:p>
        </p:txBody>
      </p:sp>
      <p:sp>
        <p:nvSpPr>
          <p:cNvPr id="69636"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Click to edit Master text styles</a:t>
            </a:r>
          </a:p>
          <a:p>
            <a:pPr lvl="1"/>
            <a:r>
              <a:rPr lang="ru-RU" altLang="ru-RU"/>
              <a:t>Second level</a:t>
            </a:r>
          </a:p>
          <a:p>
            <a:pPr lvl="2"/>
            <a:r>
              <a:rPr lang="ru-RU" altLang="ru-RU"/>
              <a:t>Third level</a:t>
            </a:r>
          </a:p>
          <a:p>
            <a:pPr lvl="3"/>
            <a:r>
              <a:rPr lang="ru-RU" altLang="ru-RU"/>
              <a:t>Fourth level</a:t>
            </a:r>
          </a:p>
          <a:p>
            <a:pPr lvl="4"/>
            <a:r>
              <a:rPr lang="ru-RU" altLang="ru-RU"/>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endParaRPr lang="ru-RU" alt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fld id="{DD1139B6-9B4A-4F26-9452-D2AB2A6EF53B}" type="slidenum">
              <a:rPr lang="ru-RU" altLang="ru-RU"/>
              <a:pPr/>
              <a:t>‹#›</a:t>
            </a:fld>
            <a:endParaRPr lang="ru-RU" altLang="ru-RU"/>
          </a:p>
        </p:txBody>
      </p:sp>
    </p:spTree>
    <p:extLst>
      <p:ext uri="{BB962C8B-B14F-4D97-AF65-F5344CB8AC3E}">
        <p14:creationId xmlns:p14="http://schemas.microsoft.com/office/powerpoint/2010/main" val="38012705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1139B6-9B4A-4F26-9452-D2AB2A6EF53B}" type="slidenum">
              <a:rPr lang="ru-RU" altLang="ru-RU" smtClean="0"/>
              <a:pPr/>
              <a:t>7</a:t>
            </a:fld>
            <a:endParaRPr lang="ru-RU" altLang="ru-RU"/>
          </a:p>
        </p:txBody>
      </p:sp>
    </p:spTree>
    <p:extLst>
      <p:ext uri="{BB962C8B-B14F-4D97-AF65-F5344CB8AC3E}">
        <p14:creationId xmlns:p14="http://schemas.microsoft.com/office/powerpoint/2010/main" val="2968200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1139B6-9B4A-4F26-9452-D2AB2A6EF53B}" type="slidenum">
              <a:rPr lang="ru-RU" altLang="ru-RU" smtClean="0"/>
              <a:pPr/>
              <a:t>9</a:t>
            </a:fld>
            <a:endParaRPr lang="ru-RU" altLang="ru-RU"/>
          </a:p>
        </p:txBody>
      </p:sp>
    </p:spTree>
    <p:extLst>
      <p:ext uri="{BB962C8B-B14F-4D97-AF65-F5344CB8AC3E}">
        <p14:creationId xmlns:p14="http://schemas.microsoft.com/office/powerpoint/2010/main" val="2842126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23850" y="123825"/>
            <a:ext cx="5616575" cy="647700"/>
          </a:xfrm>
          <a:effectLst>
            <a:outerShdw dist="17961" dir="2700000" algn="ctr" rotWithShape="0">
              <a:schemeClr val="bg2"/>
            </a:outerShdw>
          </a:effectLst>
        </p:spPr>
        <p:txBody>
          <a:bodyPr/>
          <a:lstStyle>
            <a:lvl1pPr>
              <a:defRPr sz="3200">
                <a:solidFill>
                  <a:srgbClr val="FFFFFF"/>
                </a:solidFill>
              </a:defRPr>
            </a:lvl1pPr>
          </a:lstStyle>
          <a:p>
            <a:pPr lvl="0"/>
            <a:r>
              <a:rPr lang="ru-RU" altLang="ru-RU" noProof="0"/>
              <a:t>Click to edit Master title style</a:t>
            </a:r>
          </a:p>
        </p:txBody>
      </p:sp>
      <p:sp>
        <p:nvSpPr>
          <p:cNvPr id="5123" name="Rectangle 3"/>
          <p:cNvSpPr>
            <a:spLocks noGrp="1" noChangeArrowheads="1"/>
          </p:cNvSpPr>
          <p:nvPr>
            <p:ph type="subTitle" idx="1"/>
          </p:nvPr>
        </p:nvSpPr>
        <p:spPr>
          <a:xfrm>
            <a:off x="323850" y="628650"/>
            <a:ext cx="5616575" cy="539750"/>
          </a:xfrm>
          <a:effectLst>
            <a:outerShdw dist="17961" dir="2700000" algn="ctr" rotWithShape="0">
              <a:schemeClr val="bg2"/>
            </a:outerShdw>
          </a:effectLst>
        </p:spPr>
        <p:txBody>
          <a:bodyPr/>
          <a:lstStyle>
            <a:lvl1pPr marL="0" indent="0">
              <a:buFontTx/>
              <a:buNone/>
              <a:defRPr>
                <a:solidFill>
                  <a:srgbClr val="F8E0BA"/>
                </a:solidFill>
              </a:defRPr>
            </a:lvl1pPr>
          </a:lstStyle>
          <a:p>
            <a:pPr lvl="0"/>
            <a:r>
              <a:rPr lang="ru-RU" altLang="ru-RU"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Slide Number Placeholder 3"/>
          <p:cNvSpPr>
            <a:spLocks noGrp="1"/>
          </p:cNvSpPr>
          <p:nvPr>
            <p:ph type="sldNum" sz="quarter" idx="10"/>
          </p:nvPr>
        </p:nvSpPr>
        <p:spPr/>
        <p:txBody>
          <a:bodyPr/>
          <a:lstStyle>
            <a:lvl1pPr>
              <a:defRPr/>
            </a:lvl1pPr>
          </a:lstStyle>
          <a:p>
            <a:fld id="{C9EB1C11-A7AB-487C-94A5-DD9FEE7B6070}" type="slidenum">
              <a:rPr lang="ru-RU" altLang="ru-RU"/>
              <a:pPr/>
              <a:t>‹#›</a:t>
            </a:fld>
            <a:endParaRPr lang="ru-RU" altLang="ru-RU"/>
          </a:p>
        </p:txBody>
      </p:sp>
      <p:sp>
        <p:nvSpPr>
          <p:cNvPr id="5" name="Date Placeholder 4"/>
          <p:cNvSpPr>
            <a:spLocks noGrp="1"/>
          </p:cNvSpPr>
          <p:nvPr>
            <p:ph type="dt" sz="half" idx="11"/>
          </p:nvPr>
        </p:nvSpPr>
        <p:spPr/>
        <p:txBody>
          <a:bodyPr/>
          <a:lstStyle>
            <a:lvl1pPr>
              <a:defRPr/>
            </a:lvl1pPr>
          </a:lstStyle>
          <a:p>
            <a:fld id="{6DAB3102-E4AA-4497-AFE9-14AF8E8B3023}" type="datetime1">
              <a:rPr lang="en-US" altLang="ru-RU"/>
              <a:pPr/>
              <a:t>2/8/2022</a:t>
            </a:fld>
            <a:endParaRPr lang="ru-RU" altLang="ru-RU"/>
          </a:p>
        </p:txBody>
      </p:sp>
      <p:sp>
        <p:nvSpPr>
          <p:cNvPr id="6" name="Footer Placeholder 5"/>
          <p:cNvSpPr>
            <a:spLocks noGrp="1"/>
          </p:cNvSpPr>
          <p:nvPr>
            <p:ph type="ftr" sz="quarter" idx="12"/>
          </p:nvPr>
        </p:nvSpPr>
        <p:spPr/>
        <p:txBody>
          <a:bodyPr/>
          <a:lstStyle>
            <a:lvl1pPr>
              <a:defRPr/>
            </a:lvl1pPr>
          </a:lstStyle>
          <a:p>
            <a:r>
              <a:rPr lang="ru-RU" altLang="ru-RU"/>
              <a:t>Designed by PoweredTemplate.com</a:t>
            </a:r>
          </a:p>
        </p:txBody>
      </p:sp>
    </p:spTree>
    <p:extLst>
      <p:ext uri="{BB962C8B-B14F-4D97-AF65-F5344CB8AC3E}">
        <p14:creationId xmlns:p14="http://schemas.microsoft.com/office/powerpoint/2010/main" val="738135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23825"/>
            <a:ext cx="2051050" cy="4608513"/>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68313" y="123825"/>
            <a:ext cx="6003925" cy="4608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Slide Number Placeholder 3"/>
          <p:cNvSpPr>
            <a:spLocks noGrp="1"/>
          </p:cNvSpPr>
          <p:nvPr>
            <p:ph type="sldNum" sz="quarter" idx="10"/>
          </p:nvPr>
        </p:nvSpPr>
        <p:spPr/>
        <p:txBody>
          <a:bodyPr/>
          <a:lstStyle>
            <a:lvl1pPr>
              <a:defRPr/>
            </a:lvl1pPr>
          </a:lstStyle>
          <a:p>
            <a:fld id="{DEC9EC46-78B6-451F-802A-ED8E23A60AD3}" type="slidenum">
              <a:rPr lang="ru-RU" altLang="ru-RU"/>
              <a:pPr/>
              <a:t>‹#›</a:t>
            </a:fld>
            <a:endParaRPr lang="ru-RU" altLang="ru-RU"/>
          </a:p>
        </p:txBody>
      </p:sp>
      <p:sp>
        <p:nvSpPr>
          <p:cNvPr id="5" name="Date Placeholder 4"/>
          <p:cNvSpPr>
            <a:spLocks noGrp="1"/>
          </p:cNvSpPr>
          <p:nvPr>
            <p:ph type="dt" sz="half" idx="11"/>
          </p:nvPr>
        </p:nvSpPr>
        <p:spPr/>
        <p:txBody>
          <a:bodyPr/>
          <a:lstStyle>
            <a:lvl1pPr>
              <a:defRPr/>
            </a:lvl1pPr>
          </a:lstStyle>
          <a:p>
            <a:fld id="{C2A75E0A-64C0-40EC-8284-299DAADD65BA}" type="datetime1">
              <a:rPr lang="en-US" altLang="ru-RU"/>
              <a:pPr/>
              <a:t>2/8/2022</a:t>
            </a:fld>
            <a:endParaRPr lang="ru-RU" altLang="ru-RU"/>
          </a:p>
        </p:txBody>
      </p:sp>
      <p:sp>
        <p:nvSpPr>
          <p:cNvPr id="6" name="Footer Placeholder 5"/>
          <p:cNvSpPr>
            <a:spLocks noGrp="1"/>
          </p:cNvSpPr>
          <p:nvPr>
            <p:ph type="ftr" sz="quarter" idx="12"/>
          </p:nvPr>
        </p:nvSpPr>
        <p:spPr/>
        <p:txBody>
          <a:bodyPr/>
          <a:lstStyle>
            <a:lvl1pPr>
              <a:defRPr/>
            </a:lvl1pPr>
          </a:lstStyle>
          <a:p>
            <a:r>
              <a:rPr lang="ru-RU" altLang="ru-RU"/>
              <a:t>Designed by PoweredTemplate.com</a:t>
            </a:r>
          </a:p>
        </p:txBody>
      </p:sp>
    </p:spTree>
    <p:extLst>
      <p:ext uri="{BB962C8B-B14F-4D97-AF65-F5344CB8AC3E}">
        <p14:creationId xmlns:p14="http://schemas.microsoft.com/office/powerpoint/2010/main" val="2050373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3312"/>
          </a:xfrm>
        </p:spPr>
        <p:txBody>
          <a:bodyPr/>
          <a:lstStyle/>
          <a:p>
            <a:r>
              <a:rPr lang="en-US"/>
              <a:t>Click to edit Master title style</a:t>
            </a:r>
            <a:endParaRPr lang="ru-RU"/>
          </a:p>
        </p:txBody>
      </p:sp>
      <p:sp>
        <p:nvSpPr>
          <p:cNvPr id="3" name="Subtitle 2"/>
          <p:cNvSpPr>
            <a:spLocks noGrp="1"/>
          </p:cNvSpPr>
          <p:nvPr>
            <p:ph type="subTitle" idx="1"/>
          </p:nvPr>
        </p:nvSpPr>
        <p:spPr>
          <a:xfrm>
            <a:off x="1371600" y="2916238"/>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ru-RU"/>
          </a:p>
        </p:txBody>
      </p:sp>
      <p:sp>
        <p:nvSpPr>
          <p:cNvPr id="4" name="Date Placeholder 3"/>
          <p:cNvSpPr>
            <a:spLocks noGrp="1"/>
          </p:cNvSpPr>
          <p:nvPr>
            <p:ph type="dt" sz="half" idx="10"/>
          </p:nvPr>
        </p:nvSpPr>
        <p:spPr/>
        <p:txBody>
          <a:bodyPr/>
          <a:lstStyle>
            <a:lvl1pPr>
              <a:defRPr/>
            </a:lvl1pPr>
          </a:lstStyle>
          <a:p>
            <a:fld id="{816C4F91-6D38-4DE3-8724-94BBA26EC728}" type="datetime1">
              <a:rPr lang="en-US" altLang="ru-RU"/>
              <a:pPr/>
              <a:t>2/8/2022</a:t>
            </a:fld>
            <a:endParaRPr lang="ru-RU" altLang="ru-RU"/>
          </a:p>
        </p:txBody>
      </p:sp>
      <p:sp>
        <p:nvSpPr>
          <p:cNvPr id="5" name="Footer Placeholder 4"/>
          <p:cNvSpPr>
            <a:spLocks noGrp="1"/>
          </p:cNvSpPr>
          <p:nvPr>
            <p:ph type="ftr" sz="quarter" idx="11"/>
          </p:nvPr>
        </p:nvSpPr>
        <p:spPr/>
        <p:txBody>
          <a:bodyPr/>
          <a:lstStyle>
            <a:lvl1pPr>
              <a:defRPr/>
            </a:lvl1pPr>
          </a:lstStyle>
          <a:p>
            <a:r>
              <a:rPr lang="ru-RU" altLang="ru-RU"/>
              <a:t>Designed by PoweredTemplate.com</a:t>
            </a:r>
          </a:p>
        </p:txBody>
      </p:sp>
      <p:sp>
        <p:nvSpPr>
          <p:cNvPr id="6" name="Slide Number Placeholder 5"/>
          <p:cNvSpPr>
            <a:spLocks noGrp="1"/>
          </p:cNvSpPr>
          <p:nvPr>
            <p:ph type="sldNum" sz="quarter" idx="12"/>
          </p:nvPr>
        </p:nvSpPr>
        <p:spPr/>
        <p:txBody>
          <a:bodyPr/>
          <a:lstStyle>
            <a:lvl1pPr>
              <a:defRPr/>
            </a:lvl1pPr>
          </a:lstStyle>
          <a:p>
            <a:fld id="{3790FA2D-7AD5-49D3-9E7D-FE662D0A007B}" type="slidenum">
              <a:rPr lang="ru-RU" altLang="ru-RU"/>
              <a:pPr/>
              <a:t>‹#›</a:t>
            </a:fld>
            <a:endParaRPr lang="ru-RU" altLang="ru-RU"/>
          </a:p>
        </p:txBody>
      </p:sp>
    </p:spTree>
    <p:extLst>
      <p:ext uri="{BB962C8B-B14F-4D97-AF65-F5344CB8AC3E}">
        <p14:creationId xmlns:p14="http://schemas.microsoft.com/office/powerpoint/2010/main" val="4211451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lvl1pPr>
              <a:defRPr/>
            </a:lvl1pPr>
          </a:lstStyle>
          <a:p>
            <a:fld id="{8428F8DA-B50A-4DEC-A14A-C7158689F62C}" type="datetime1">
              <a:rPr lang="en-US" altLang="ru-RU"/>
              <a:pPr/>
              <a:t>2/8/2022</a:t>
            </a:fld>
            <a:endParaRPr lang="ru-RU" altLang="ru-RU"/>
          </a:p>
        </p:txBody>
      </p:sp>
      <p:sp>
        <p:nvSpPr>
          <p:cNvPr id="5" name="Footer Placeholder 4"/>
          <p:cNvSpPr>
            <a:spLocks noGrp="1"/>
          </p:cNvSpPr>
          <p:nvPr>
            <p:ph type="ftr" sz="quarter" idx="11"/>
          </p:nvPr>
        </p:nvSpPr>
        <p:spPr/>
        <p:txBody>
          <a:bodyPr/>
          <a:lstStyle>
            <a:lvl1pPr>
              <a:defRPr/>
            </a:lvl1pPr>
          </a:lstStyle>
          <a:p>
            <a:r>
              <a:rPr lang="ru-RU" altLang="ru-RU"/>
              <a:t>Designed by PoweredTemplate.com</a:t>
            </a:r>
          </a:p>
        </p:txBody>
      </p:sp>
      <p:sp>
        <p:nvSpPr>
          <p:cNvPr id="6" name="Slide Number Placeholder 5"/>
          <p:cNvSpPr>
            <a:spLocks noGrp="1"/>
          </p:cNvSpPr>
          <p:nvPr>
            <p:ph type="sldNum" sz="quarter" idx="12"/>
          </p:nvPr>
        </p:nvSpPr>
        <p:spPr/>
        <p:txBody>
          <a:bodyPr/>
          <a:lstStyle>
            <a:lvl1pPr>
              <a:defRPr/>
            </a:lvl1pPr>
          </a:lstStyle>
          <a:p>
            <a:fld id="{E2FD5B34-3538-41E0-B64E-CD64C3CE9BD1}" type="slidenum">
              <a:rPr lang="ru-RU" altLang="ru-RU"/>
              <a:pPr/>
              <a:t>‹#›</a:t>
            </a:fld>
            <a:endParaRPr lang="ru-RU" altLang="ru-RU"/>
          </a:p>
        </p:txBody>
      </p:sp>
    </p:spTree>
    <p:extLst>
      <p:ext uri="{BB962C8B-B14F-4D97-AF65-F5344CB8AC3E}">
        <p14:creationId xmlns:p14="http://schemas.microsoft.com/office/powerpoint/2010/main" val="3516863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6763"/>
            <a:ext cx="7772400" cy="1020762"/>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5CA4C8A-38E1-405A-BFB3-D233AA9B8313}" type="datetime1">
              <a:rPr lang="en-US" altLang="ru-RU"/>
              <a:pPr/>
              <a:t>2/8/2022</a:t>
            </a:fld>
            <a:endParaRPr lang="ru-RU" altLang="ru-RU"/>
          </a:p>
        </p:txBody>
      </p:sp>
      <p:sp>
        <p:nvSpPr>
          <p:cNvPr id="5" name="Footer Placeholder 4"/>
          <p:cNvSpPr>
            <a:spLocks noGrp="1"/>
          </p:cNvSpPr>
          <p:nvPr>
            <p:ph type="ftr" sz="quarter" idx="11"/>
          </p:nvPr>
        </p:nvSpPr>
        <p:spPr/>
        <p:txBody>
          <a:bodyPr/>
          <a:lstStyle>
            <a:lvl1pPr>
              <a:defRPr/>
            </a:lvl1pPr>
          </a:lstStyle>
          <a:p>
            <a:r>
              <a:rPr lang="ru-RU" altLang="ru-RU"/>
              <a:t>Designed by PoweredTemplate.com</a:t>
            </a:r>
          </a:p>
        </p:txBody>
      </p:sp>
      <p:sp>
        <p:nvSpPr>
          <p:cNvPr id="6" name="Slide Number Placeholder 5"/>
          <p:cNvSpPr>
            <a:spLocks noGrp="1"/>
          </p:cNvSpPr>
          <p:nvPr>
            <p:ph type="sldNum" sz="quarter" idx="12"/>
          </p:nvPr>
        </p:nvSpPr>
        <p:spPr/>
        <p:txBody>
          <a:bodyPr/>
          <a:lstStyle>
            <a:lvl1pPr>
              <a:defRPr/>
            </a:lvl1pPr>
          </a:lstStyle>
          <a:p>
            <a:fld id="{BF55C4B3-4041-4C03-8596-B6B25EC84D62}" type="slidenum">
              <a:rPr lang="ru-RU" altLang="ru-RU"/>
              <a:pPr/>
              <a:t>‹#›</a:t>
            </a:fld>
            <a:endParaRPr lang="ru-RU" altLang="ru-RU"/>
          </a:p>
        </p:txBody>
      </p:sp>
    </p:spTree>
    <p:extLst>
      <p:ext uri="{BB962C8B-B14F-4D97-AF65-F5344CB8AC3E}">
        <p14:creationId xmlns:p14="http://schemas.microsoft.com/office/powerpoint/2010/main" val="11336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1403350" y="1204913"/>
            <a:ext cx="3565525" cy="3395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5121275" y="1204913"/>
            <a:ext cx="3565525" cy="3395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lvl1pPr>
              <a:defRPr/>
            </a:lvl1pPr>
          </a:lstStyle>
          <a:p>
            <a:fld id="{31821446-63E1-436B-95DB-ABC35C0B5974}" type="datetime1">
              <a:rPr lang="en-US" altLang="ru-RU"/>
              <a:pPr/>
              <a:t>2/8/2022</a:t>
            </a:fld>
            <a:endParaRPr lang="ru-RU" altLang="ru-RU"/>
          </a:p>
        </p:txBody>
      </p:sp>
      <p:sp>
        <p:nvSpPr>
          <p:cNvPr id="6" name="Footer Placeholder 5"/>
          <p:cNvSpPr>
            <a:spLocks noGrp="1"/>
          </p:cNvSpPr>
          <p:nvPr>
            <p:ph type="ftr" sz="quarter" idx="11"/>
          </p:nvPr>
        </p:nvSpPr>
        <p:spPr/>
        <p:txBody>
          <a:bodyPr/>
          <a:lstStyle>
            <a:lvl1pPr>
              <a:defRPr/>
            </a:lvl1pPr>
          </a:lstStyle>
          <a:p>
            <a:r>
              <a:rPr lang="ru-RU" altLang="ru-RU"/>
              <a:t>Designed by PoweredTemplate.com</a:t>
            </a:r>
          </a:p>
        </p:txBody>
      </p:sp>
      <p:sp>
        <p:nvSpPr>
          <p:cNvPr id="7" name="Slide Number Placeholder 6"/>
          <p:cNvSpPr>
            <a:spLocks noGrp="1"/>
          </p:cNvSpPr>
          <p:nvPr>
            <p:ph type="sldNum" sz="quarter" idx="12"/>
          </p:nvPr>
        </p:nvSpPr>
        <p:spPr/>
        <p:txBody>
          <a:bodyPr/>
          <a:lstStyle>
            <a:lvl1pPr>
              <a:defRPr/>
            </a:lvl1pPr>
          </a:lstStyle>
          <a:p>
            <a:fld id="{72A9DC52-51EA-4ABE-9A35-640950F37059}" type="slidenum">
              <a:rPr lang="ru-RU" altLang="ru-RU"/>
              <a:pPr/>
              <a:t>‹#›</a:t>
            </a:fld>
            <a:endParaRPr lang="ru-RU" altLang="ru-RU"/>
          </a:p>
        </p:txBody>
      </p:sp>
    </p:spTree>
    <p:extLst>
      <p:ext uri="{BB962C8B-B14F-4D97-AF65-F5344CB8AC3E}">
        <p14:creationId xmlns:p14="http://schemas.microsoft.com/office/powerpoint/2010/main" val="633635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lvl1pPr>
              <a:defRPr/>
            </a:lvl1pPr>
          </a:lstStyle>
          <a:p>
            <a:fld id="{60ACB586-C9F6-40E9-9EFF-DA6504AC2675}" type="datetime1">
              <a:rPr lang="en-US" altLang="ru-RU"/>
              <a:pPr/>
              <a:t>2/8/2022</a:t>
            </a:fld>
            <a:endParaRPr lang="ru-RU" altLang="ru-RU"/>
          </a:p>
        </p:txBody>
      </p:sp>
      <p:sp>
        <p:nvSpPr>
          <p:cNvPr id="8" name="Footer Placeholder 7"/>
          <p:cNvSpPr>
            <a:spLocks noGrp="1"/>
          </p:cNvSpPr>
          <p:nvPr>
            <p:ph type="ftr" sz="quarter" idx="11"/>
          </p:nvPr>
        </p:nvSpPr>
        <p:spPr/>
        <p:txBody>
          <a:bodyPr/>
          <a:lstStyle>
            <a:lvl1pPr>
              <a:defRPr/>
            </a:lvl1pPr>
          </a:lstStyle>
          <a:p>
            <a:r>
              <a:rPr lang="ru-RU" altLang="ru-RU"/>
              <a:t>Designed by PoweredTemplate.com</a:t>
            </a:r>
          </a:p>
        </p:txBody>
      </p:sp>
      <p:sp>
        <p:nvSpPr>
          <p:cNvPr id="9" name="Slide Number Placeholder 8"/>
          <p:cNvSpPr>
            <a:spLocks noGrp="1"/>
          </p:cNvSpPr>
          <p:nvPr>
            <p:ph type="sldNum" sz="quarter" idx="12"/>
          </p:nvPr>
        </p:nvSpPr>
        <p:spPr/>
        <p:txBody>
          <a:bodyPr/>
          <a:lstStyle>
            <a:lvl1pPr>
              <a:defRPr/>
            </a:lvl1pPr>
          </a:lstStyle>
          <a:p>
            <a:fld id="{C8AEFFEC-5F3A-4137-B08D-7CD08456B68C}" type="slidenum">
              <a:rPr lang="ru-RU" altLang="ru-RU"/>
              <a:pPr/>
              <a:t>‹#›</a:t>
            </a:fld>
            <a:endParaRPr lang="ru-RU" altLang="ru-RU"/>
          </a:p>
        </p:txBody>
      </p:sp>
    </p:spTree>
    <p:extLst>
      <p:ext uri="{BB962C8B-B14F-4D97-AF65-F5344CB8AC3E}">
        <p14:creationId xmlns:p14="http://schemas.microsoft.com/office/powerpoint/2010/main" val="1494763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lvl1pPr>
              <a:defRPr/>
            </a:lvl1pPr>
          </a:lstStyle>
          <a:p>
            <a:fld id="{24157246-934C-49CB-8DD9-CF695E25BFF5}" type="datetime1">
              <a:rPr lang="en-US" altLang="ru-RU"/>
              <a:pPr/>
              <a:t>2/8/2022</a:t>
            </a:fld>
            <a:endParaRPr lang="ru-RU" altLang="ru-RU"/>
          </a:p>
        </p:txBody>
      </p:sp>
      <p:sp>
        <p:nvSpPr>
          <p:cNvPr id="4" name="Footer Placeholder 3"/>
          <p:cNvSpPr>
            <a:spLocks noGrp="1"/>
          </p:cNvSpPr>
          <p:nvPr>
            <p:ph type="ftr" sz="quarter" idx="11"/>
          </p:nvPr>
        </p:nvSpPr>
        <p:spPr/>
        <p:txBody>
          <a:bodyPr/>
          <a:lstStyle>
            <a:lvl1pPr>
              <a:defRPr/>
            </a:lvl1pPr>
          </a:lstStyle>
          <a:p>
            <a:r>
              <a:rPr lang="ru-RU" altLang="ru-RU"/>
              <a:t>Designed by PoweredTemplate.com</a:t>
            </a:r>
          </a:p>
        </p:txBody>
      </p:sp>
      <p:sp>
        <p:nvSpPr>
          <p:cNvPr id="5" name="Slide Number Placeholder 4"/>
          <p:cNvSpPr>
            <a:spLocks noGrp="1"/>
          </p:cNvSpPr>
          <p:nvPr>
            <p:ph type="sldNum" sz="quarter" idx="12"/>
          </p:nvPr>
        </p:nvSpPr>
        <p:spPr/>
        <p:txBody>
          <a:bodyPr/>
          <a:lstStyle>
            <a:lvl1pPr>
              <a:defRPr/>
            </a:lvl1pPr>
          </a:lstStyle>
          <a:p>
            <a:fld id="{BC2A3093-F6A6-467D-9EAA-8BD5DC66F92D}" type="slidenum">
              <a:rPr lang="ru-RU" altLang="ru-RU"/>
              <a:pPr/>
              <a:t>‹#›</a:t>
            </a:fld>
            <a:endParaRPr lang="ru-RU" altLang="ru-RU"/>
          </a:p>
        </p:txBody>
      </p:sp>
    </p:spTree>
    <p:extLst>
      <p:ext uri="{BB962C8B-B14F-4D97-AF65-F5344CB8AC3E}">
        <p14:creationId xmlns:p14="http://schemas.microsoft.com/office/powerpoint/2010/main" val="4182279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E72164C-42F4-47D2-A4F7-362F3250FC21}" type="datetime1">
              <a:rPr lang="en-US" altLang="ru-RU"/>
              <a:pPr/>
              <a:t>2/8/2022</a:t>
            </a:fld>
            <a:endParaRPr lang="ru-RU" altLang="ru-RU"/>
          </a:p>
        </p:txBody>
      </p:sp>
      <p:sp>
        <p:nvSpPr>
          <p:cNvPr id="3" name="Footer Placeholder 2"/>
          <p:cNvSpPr>
            <a:spLocks noGrp="1"/>
          </p:cNvSpPr>
          <p:nvPr>
            <p:ph type="ftr" sz="quarter" idx="11"/>
          </p:nvPr>
        </p:nvSpPr>
        <p:spPr/>
        <p:txBody>
          <a:bodyPr/>
          <a:lstStyle>
            <a:lvl1pPr>
              <a:defRPr/>
            </a:lvl1pPr>
          </a:lstStyle>
          <a:p>
            <a:r>
              <a:rPr lang="ru-RU" altLang="ru-RU"/>
              <a:t>Designed by PoweredTemplate.com</a:t>
            </a:r>
          </a:p>
        </p:txBody>
      </p:sp>
      <p:sp>
        <p:nvSpPr>
          <p:cNvPr id="4" name="Slide Number Placeholder 3"/>
          <p:cNvSpPr>
            <a:spLocks noGrp="1"/>
          </p:cNvSpPr>
          <p:nvPr>
            <p:ph type="sldNum" sz="quarter" idx="12"/>
          </p:nvPr>
        </p:nvSpPr>
        <p:spPr/>
        <p:txBody>
          <a:bodyPr/>
          <a:lstStyle>
            <a:lvl1pPr>
              <a:defRPr/>
            </a:lvl1pPr>
          </a:lstStyle>
          <a:p>
            <a:fld id="{53D7E927-64D5-414A-AD7B-43D07F651B3E}" type="slidenum">
              <a:rPr lang="ru-RU" altLang="ru-RU"/>
              <a:pPr/>
              <a:t>‹#›</a:t>
            </a:fld>
            <a:endParaRPr lang="ru-RU" altLang="ru-RU"/>
          </a:p>
        </p:txBody>
      </p:sp>
    </p:spTree>
    <p:extLst>
      <p:ext uri="{BB962C8B-B14F-4D97-AF65-F5344CB8AC3E}">
        <p14:creationId xmlns:p14="http://schemas.microsoft.com/office/powerpoint/2010/main" val="141349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EA850C8-6375-4A51-96B9-5F69531938FA}" type="datetime1">
              <a:rPr lang="en-US" altLang="ru-RU"/>
              <a:pPr/>
              <a:t>2/8/2022</a:t>
            </a:fld>
            <a:endParaRPr lang="ru-RU" altLang="ru-RU"/>
          </a:p>
        </p:txBody>
      </p:sp>
      <p:sp>
        <p:nvSpPr>
          <p:cNvPr id="6" name="Footer Placeholder 5"/>
          <p:cNvSpPr>
            <a:spLocks noGrp="1"/>
          </p:cNvSpPr>
          <p:nvPr>
            <p:ph type="ftr" sz="quarter" idx="11"/>
          </p:nvPr>
        </p:nvSpPr>
        <p:spPr/>
        <p:txBody>
          <a:bodyPr/>
          <a:lstStyle>
            <a:lvl1pPr>
              <a:defRPr/>
            </a:lvl1pPr>
          </a:lstStyle>
          <a:p>
            <a:r>
              <a:rPr lang="ru-RU" altLang="ru-RU"/>
              <a:t>Designed by PoweredTemplate.com</a:t>
            </a:r>
          </a:p>
        </p:txBody>
      </p:sp>
      <p:sp>
        <p:nvSpPr>
          <p:cNvPr id="7" name="Slide Number Placeholder 6"/>
          <p:cNvSpPr>
            <a:spLocks noGrp="1"/>
          </p:cNvSpPr>
          <p:nvPr>
            <p:ph type="sldNum" sz="quarter" idx="12"/>
          </p:nvPr>
        </p:nvSpPr>
        <p:spPr/>
        <p:txBody>
          <a:bodyPr/>
          <a:lstStyle>
            <a:lvl1pPr>
              <a:defRPr/>
            </a:lvl1pPr>
          </a:lstStyle>
          <a:p>
            <a:fld id="{7E2453F6-A67C-4CAD-9EE9-B03CE174EF90}" type="slidenum">
              <a:rPr lang="ru-RU" altLang="ru-RU"/>
              <a:pPr/>
              <a:t>‹#›</a:t>
            </a:fld>
            <a:endParaRPr lang="ru-RU" altLang="ru-RU"/>
          </a:p>
        </p:txBody>
      </p:sp>
    </p:spTree>
    <p:extLst>
      <p:ext uri="{BB962C8B-B14F-4D97-AF65-F5344CB8AC3E}">
        <p14:creationId xmlns:p14="http://schemas.microsoft.com/office/powerpoint/2010/main" val="2253311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Slide Number Placeholder 3"/>
          <p:cNvSpPr>
            <a:spLocks noGrp="1"/>
          </p:cNvSpPr>
          <p:nvPr>
            <p:ph type="sldNum" sz="quarter" idx="10"/>
          </p:nvPr>
        </p:nvSpPr>
        <p:spPr/>
        <p:txBody>
          <a:bodyPr/>
          <a:lstStyle>
            <a:lvl1pPr>
              <a:defRPr/>
            </a:lvl1pPr>
          </a:lstStyle>
          <a:p>
            <a:fld id="{BB54FBD5-D616-4C68-AD83-722317AA8209}" type="slidenum">
              <a:rPr lang="ru-RU" altLang="ru-RU"/>
              <a:pPr/>
              <a:t>‹#›</a:t>
            </a:fld>
            <a:endParaRPr lang="ru-RU" altLang="ru-RU"/>
          </a:p>
        </p:txBody>
      </p:sp>
      <p:sp>
        <p:nvSpPr>
          <p:cNvPr id="5" name="Date Placeholder 4"/>
          <p:cNvSpPr>
            <a:spLocks noGrp="1"/>
          </p:cNvSpPr>
          <p:nvPr>
            <p:ph type="dt" sz="half" idx="11"/>
          </p:nvPr>
        </p:nvSpPr>
        <p:spPr/>
        <p:txBody>
          <a:bodyPr/>
          <a:lstStyle>
            <a:lvl1pPr>
              <a:defRPr/>
            </a:lvl1pPr>
          </a:lstStyle>
          <a:p>
            <a:fld id="{2D99D57A-284E-4D20-A993-097CBBB026FE}" type="datetime1">
              <a:rPr lang="en-US" altLang="ru-RU"/>
              <a:pPr/>
              <a:t>2/8/2022</a:t>
            </a:fld>
            <a:endParaRPr lang="ru-RU" altLang="ru-RU"/>
          </a:p>
        </p:txBody>
      </p:sp>
      <p:sp>
        <p:nvSpPr>
          <p:cNvPr id="6" name="Footer Placeholder 5"/>
          <p:cNvSpPr>
            <a:spLocks noGrp="1"/>
          </p:cNvSpPr>
          <p:nvPr>
            <p:ph type="ftr" sz="quarter" idx="12"/>
          </p:nvPr>
        </p:nvSpPr>
        <p:spPr/>
        <p:txBody>
          <a:bodyPr/>
          <a:lstStyle>
            <a:lvl1pPr>
              <a:defRPr/>
            </a:lvl1pPr>
          </a:lstStyle>
          <a:p>
            <a:r>
              <a:rPr lang="ru-RU" altLang="ru-RU"/>
              <a:t>Designed by PoweredTemplate.com</a:t>
            </a:r>
          </a:p>
        </p:txBody>
      </p:sp>
    </p:spTree>
    <p:extLst>
      <p:ext uri="{BB962C8B-B14F-4D97-AF65-F5344CB8AC3E}">
        <p14:creationId xmlns:p14="http://schemas.microsoft.com/office/powerpoint/2010/main" val="360029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2038"/>
            <a:ext cx="5486400" cy="425450"/>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D90C24FC-00E9-41BF-9204-A71BE2136F58}" type="datetime1">
              <a:rPr lang="en-US" altLang="ru-RU"/>
              <a:pPr/>
              <a:t>2/8/2022</a:t>
            </a:fld>
            <a:endParaRPr lang="ru-RU" altLang="ru-RU"/>
          </a:p>
        </p:txBody>
      </p:sp>
      <p:sp>
        <p:nvSpPr>
          <p:cNvPr id="6" name="Footer Placeholder 5"/>
          <p:cNvSpPr>
            <a:spLocks noGrp="1"/>
          </p:cNvSpPr>
          <p:nvPr>
            <p:ph type="ftr" sz="quarter" idx="11"/>
          </p:nvPr>
        </p:nvSpPr>
        <p:spPr/>
        <p:txBody>
          <a:bodyPr/>
          <a:lstStyle>
            <a:lvl1pPr>
              <a:defRPr/>
            </a:lvl1pPr>
          </a:lstStyle>
          <a:p>
            <a:r>
              <a:rPr lang="ru-RU" altLang="ru-RU"/>
              <a:t>Designed by PoweredTemplate.com</a:t>
            </a:r>
          </a:p>
        </p:txBody>
      </p:sp>
      <p:sp>
        <p:nvSpPr>
          <p:cNvPr id="7" name="Slide Number Placeholder 6"/>
          <p:cNvSpPr>
            <a:spLocks noGrp="1"/>
          </p:cNvSpPr>
          <p:nvPr>
            <p:ph type="sldNum" sz="quarter" idx="12"/>
          </p:nvPr>
        </p:nvSpPr>
        <p:spPr/>
        <p:txBody>
          <a:bodyPr/>
          <a:lstStyle>
            <a:lvl1pPr>
              <a:defRPr/>
            </a:lvl1pPr>
          </a:lstStyle>
          <a:p>
            <a:fld id="{4F1DAA63-3D67-428A-9640-BB60708204A6}" type="slidenum">
              <a:rPr lang="ru-RU" altLang="ru-RU"/>
              <a:pPr/>
              <a:t>‹#›</a:t>
            </a:fld>
            <a:endParaRPr lang="ru-RU" altLang="ru-RU"/>
          </a:p>
        </p:txBody>
      </p:sp>
    </p:spTree>
    <p:extLst>
      <p:ext uri="{BB962C8B-B14F-4D97-AF65-F5344CB8AC3E}">
        <p14:creationId xmlns:p14="http://schemas.microsoft.com/office/powerpoint/2010/main" val="1874787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lvl1pPr>
              <a:defRPr/>
            </a:lvl1pPr>
          </a:lstStyle>
          <a:p>
            <a:fld id="{78916624-82A7-419F-B832-6EF04AC932A6}" type="datetime1">
              <a:rPr lang="en-US" altLang="ru-RU"/>
              <a:pPr/>
              <a:t>2/8/2022</a:t>
            </a:fld>
            <a:endParaRPr lang="ru-RU" altLang="ru-RU"/>
          </a:p>
        </p:txBody>
      </p:sp>
      <p:sp>
        <p:nvSpPr>
          <p:cNvPr id="5" name="Footer Placeholder 4"/>
          <p:cNvSpPr>
            <a:spLocks noGrp="1"/>
          </p:cNvSpPr>
          <p:nvPr>
            <p:ph type="ftr" sz="quarter" idx="11"/>
          </p:nvPr>
        </p:nvSpPr>
        <p:spPr/>
        <p:txBody>
          <a:bodyPr/>
          <a:lstStyle>
            <a:lvl1pPr>
              <a:defRPr/>
            </a:lvl1pPr>
          </a:lstStyle>
          <a:p>
            <a:r>
              <a:rPr lang="ru-RU" altLang="ru-RU"/>
              <a:t>Designed by PoweredTemplate.com</a:t>
            </a:r>
          </a:p>
        </p:txBody>
      </p:sp>
      <p:sp>
        <p:nvSpPr>
          <p:cNvPr id="6" name="Slide Number Placeholder 5"/>
          <p:cNvSpPr>
            <a:spLocks noGrp="1"/>
          </p:cNvSpPr>
          <p:nvPr>
            <p:ph type="sldNum" sz="quarter" idx="12"/>
          </p:nvPr>
        </p:nvSpPr>
        <p:spPr/>
        <p:txBody>
          <a:bodyPr/>
          <a:lstStyle>
            <a:lvl1pPr>
              <a:defRPr/>
            </a:lvl1pPr>
          </a:lstStyle>
          <a:p>
            <a:fld id="{141DA6D1-B805-471B-BBC7-888ACE4B5497}" type="slidenum">
              <a:rPr lang="ru-RU" altLang="ru-RU"/>
              <a:pPr/>
              <a:t>‹#›</a:t>
            </a:fld>
            <a:endParaRPr lang="ru-RU" altLang="ru-RU"/>
          </a:p>
        </p:txBody>
      </p:sp>
    </p:spTree>
    <p:extLst>
      <p:ext uri="{BB962C8B-B14F-4D97-AF65-F5344CB8AC3E}">
        <p14:creationId xmlns:p14="http://schemas.microsoft.com/office/powerpoint/2010/main" val="937075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5938" y="196850"/>
            <a:ext cx="1820862" cy="4403725"/>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1403350" y="196850"/>
            <a:ext cx="5310188" cy="4403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lvl1pPr>
              <a:defRPr/>
            </a:lvl1pPr>
          </a:lstStyle>
          <a:p>
            <a:fld id="{93A7AB53-0816-4DF0-B742-BD29E01ACAE6}" type="datetime1">
              <a:rPr lang="en-US" altLang="ru-RU"/>
              <a:pPr/>
              <a:t>2/8/2022</a:t>
            </a:fld>
            <a:endParaRPr lang="ru-RU" altLang="ru-RU"/>
          </a:p>
        </p:txBody>
      </p:sp>
      <p:sp>
        <p:nvSpPr>
          <p:cNvPr id="5" name="Footer Placeholder 4"/>
          <p:cNvSpPr>
            <a:spLocks noGrp="1"/>
          </p:cNvSpPr>
          <p:nvPr>
            <p:ph type="ftr" sz="quarter" idx="11"/>
          </p:nvPr>
        </p:nvSpPr>
        <p:spPr/>
        <p:txBody>
          <a:bodyPr/>
          <a:lstStyle>
            <a:lvl1pPr>
              <a:defRPr/>
            </a:lvl1pPr>
          </a:lstStyle>
          <a:p>
            <a:r>
              <a:rPr lang="ru-RU" altLang="ru-RU"/>
              <a:t>Designed by PoweredTemplate.com</a:t>
            </a:r>
          </a:p>
        </p:txBody>
      </p:sp>
      <p:sp>
        <p:nvSpPr>
          <p:cNvPr id="6" name="Slide Number Placeholder 5"/>
          <p:cNvSpPr>
            <a:spLocks noGrp="1"/>
          </p:cNvSpPr>
          <p:nvPr>
            <p:ph type="sldNum" sz="quarter" idx="12"/>
          </p:nvPr>
        </p:nvSpPr>
        <p:spPr/>
        <p:txBody>
          <a:bodyPr/>
          <a:lstStyle>
            <a:lvl1pPr>
              <a:defRPr/>
            </a:lvl1pPr>
          </a:lstStyle>
          <a:p>
            <a:fld id="{0C6B5E49-732D-45BA-9663-9923524DAE0D}" type="slidenum">
              <a:rPr lang="ru-RU" altLang="ru-RU"/>
              <a:pPr/>
              <a:t>‹#›</a:t>
            </a:fld>
            <a:endParaRPr lang="ru-RU" altLang="ru-RU"/>
          </a:p>
        </p:txBody>
      </p:sp>
    </p:spTree>
    <p:extLst>
      <p:ext uri="{BB962C8B-B14F-4D97-AF65-F5344CB8AC3E}">
        <p14:creationId xmlns:p14="http://schemas.microsoft.com/office/powerpoint/2010/main" val="816443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6763"/>
            <a:ext cx="7772400" cy="1020762"/>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91766E62-21C6-4D5C-994C-10237EE4C1E3}" type="slidenum">
              <a:rPr lang="ru-RU" altLang="ru-RU"/>
              <a:pPr/>
              <a:t>‹#›</a:t>
            </a:fld>
            <a:endParaRPr lang="ru-RU" altLang="ru-RU"/>
          </a:p>
        </p:txBody>
      </p:sp>
      <p:sp>
        <p:nvSpPr>
          <p:cNvPr id="5" name="Date Placeholder 4"/>
          <p:cNvSpPr>
            <a:spLocks noGrp="1"/>
          </p:cNvSpPr>
          <p:nvPr>
            <p:ph type="dt" sz="half" idx="11"/>
          </p:nvPr>
        </p:nvSpPr>
        <p:spPr/>
        <p:txBody>
          <a:bodyPr/>
          <a:lstStyle>
            <a:lvl1pPr>
              <a:defRPr/>
            </a:lvl1pPr>
          </a:lstStyle>
          <a:p>
            <a:fld id="{1E93116C-CEB1-462C-A500-8A21F0BFCCFE}" type="datetime1">
              <a:rPr lang="en-US" altLang="ru-RU"/>
              <a:pPr/>
              <a:t>2/8/2022</a:t>
            </a:fld>
            <a:endParaRPr lang="ru-RU" altLang="ru-RU"/>
          </a:p>
        </p:txBody>
      </p:sp>
      <p:sp>
        <p:nvSpPr>
          <p:cNvPr id="6" name="Footer Placeholder 5"/>
          <p:cNvSpPr>
            <a:spLocks noGrp="1"/>
          </p:cNvSpPr>
          <p:nvPr>
            <p:ph type="ftr" sz="quarter" idx="12"/>
          </p:nvPr>
        </p:nvSpPr>
        <p:spPr/>
        <p:txBody>
          <a:bodyPr/>
          <a:lstStyle>
            <a:lvl1pPr>
              <a:defRPr/>
            </a:lvl1pPr>
          </a:lstStyle>
          <a:p>
            <a:r>
              <a:rPr lang="ru-RU" altLang="ru-RU"/>
              <a:t>Designed by PoweredTemplate.com</a:t>
            </a:r>
          </a:p>
        </p:txBody>
      </p:sp>
    </p:spTree>
    <p:extLst>
      <p:ext uri="{BB962C8B-B14F-4D97-AF65-F5344CB8AC3E}">
        <p14:creationId xmlns:p14="http://schemas.microsoft.com/office/powerpoint/2010/main" val="1933763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68313" y="1222375"/>
            <a:ext cx="4027487" cy="3509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222375"/>
            <a:ext cx="4027488" cy="3509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Slide Number Placeholder 4"/>
          <p:cNvSpPr>
            <a:spLocks noGrp="1"/>
          </p:cNvSpPr>
          <p:nvPr>
            <p:ph type="sldNum" sz="quarter" idx="10"/>
          </p:nvPr>
        </p:nvSpPr>
        <p:spPr/>
        <p:txBody>
          <a:bodyPr/>
          <a:lstStyle>
            <a:lvl1pPr>
              <a:defRPr/>
            </a:lvl1pPr>
          </a:lstStyle>
          <a:p>
            <a:fld id="{1D34AE87-5ECA-4BFF-BAFC-EF207ADEA9D7}" type="slidenum">
              <a:rPr lang="ru-RU" altLang="ru-RU"/>
              <a:pPr/>
              <a:t>‹#›</a:t>
            </a:fld>
            <a:endParaRPr lang="ru-RU" altLang="ru-RU"/>
          </a:p>
        </p:txBody>
      </p:sp>
      <p:sp>
        <p:nvSpPr>
          <p:cNvPr id="6" name="Date Placeholder 5"/>
          <p:cNvSpPr>
            <a:spLocks noGrp="1"/>
          </p:cNvSpPr>
          <p:nvPr>
            <p:ph type="dt" sz="half" idx="11"/>
          </p:nvPr>
        </p:nvSpPr>
        <p:spPr/>
        <p:txBody>
          <a:bodyPr/>
          <a:lstStyle>
            <a:lvl1pPr>
              <a:defRPr/>
            </a:lvl1pPr>
          </a:lstStyle>
          <a:p>
            <a:fld id="{B0D6E959-D3CC-477C-8A1F-6D7ADC27310C}" type="datetime1">
              <a:rPr lang="en-US" altLang="ru-RU"/>
              <a:pPr/>
              <a:t>2/8/2022</a:t>
            </a:fld>
            <a:endParaRPr lang="ru-RU" altLang="ru-RU"/>
          </a:p>
        </p:txBody>
      </p:sp>
      <p:sp>
        <p:nvSpPr>
          <p:cNvPr id="7" name="Footer Placeholder 6"/>
          <p:cNvSpPr>
            <a:spLocks noGrp="1"/>
          </p:cNvSpPr>
          <p:nvPr>
            <p:ph type="ftr" sz="quarter" idx="12"/>
          </p:nvPr>
        </p:nvSpPr>
        <p:spPr/>
        <p:txBody>
          <a:bodyPr/>
          <a:lstStyle>
            <a:lvl1pPr>
              <a:defRPr/>
            </a:lvl1pPr>
          </a:lstStyle>
          <a:p>
            <a:r>
              <a:rPr lang="ru-RU" altLang="ru-RU"/>
              <a:t>Designed by PoweredTemplate.com</a:t>
            </a:r>
          </a:p>
        </p:txBody>
      </p:sp>
    </p:spTree>
    <p:extLst>
      <p:ext uri="{BB962C8B-B14F-4D97-AF65-F5344CB8AC3E}">
        <p14:creationId xmlns:p14="http://schemas.microsoft.com/office/powerpoint/2010/main" val="85067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Slide Number Placeholder 6"/>
          <p:cNvSpPr>
            <a:spLocks noGrp="1"/>
          </p:cNvSpPr>
          <p:nvPr>
            <p:ph type="sldNum" sz="quarter" idx="10"/>
          </p:nvPr>
        </p:nvSpPr>
        <p:spPr/>
        <p:txBody>
          <a:bodyPr/>
          <a:lstStyle>
            <a:lvl1pPr>
              <a:defRPr/>
            </a:lvl1pPr>
          </a:lstStyle>
          <a:p>
            <a:fld id="{CCFA0DF3-EC68-40E2-A47A-A95268228130}" type="slidenum">
              <a:rPr lang="ru-RU" altLang="ru-RU"/>
              <a:pPr/>
              <a:t>‹#›</a:t>
            </a:fld>
            <a:endParaRPr lang="ru-RU" altLang="ru-RU"/>
          </a:p>
        </p:txBody>
      </p:sp>
      <p:sp>
        <p:nvSpPr>
          <p:cNvPr id="8" name="Date Placeholder 7"/>
          <p:cNvSpPr>
            <a:spLocks noGrp="1"/>
          </p:cNvSpPr>
          <p:nvPr>
            <p:ph type="dt" sz="half" idx="11"/>
          </p:nvPr>
        </p:nvSpPr>
        <p:spPr/>
        <p:txBody>
          <a:bodyPr/>
          <a:lstStyle>
            <a:lvl1pPr>
              <a:defRPr/>
            </a:lvl1pPr>
          </a:lstStyle>
          <a:p>
            <a:fld id="{32B7519D-42B1-4284-A40B-D9C5C2756963}" type="datetime1">
              <a:rPr lang="en-US" altLang="ru-RU"/>
              <a:pPr/>
              <a:t>2/8/2022</a:t>
            </a:fld>
            <a:endParaRPr lang="ru-RU" altLang="ru-RU"/>
          </a:p>
        </p:txBody>
      </p:sp>
      <p:sp>
        <p:nvSpPr>
          <p:cNvPr id="9" name="Footer Placeholder 8"/>
          <p:cNvSpPr>
            <a:spLocks noGrp="1"/>
          </p:cNvSpPr>
          <p:nvPr>
            <p:ph type="ftr" sz="quarter" idx="12"/>
          </p:nvPr>
        </p:nvSpPr>
        <p:spPr/>
        <p:txBody>
          <a:bodyPr/>
          <a:lstStyle>
            <a:lvl1pPr>
              <a:defRPr/>
            </a:lvl1pPr>
          </a:lstStyle>
          <a:p>
            <a:r>
              <a:rPr lang="ru-RU" altLang="ru-RU"/>
              <a:t>Designed by PoweredTemplate.com</a:t>
            </a:r>
          </a:p>
        </p:txBody>
      </p:sp>
    </p:spTree>
    <p:extLst>
      <p:ext uri="{BB962C8B-B14F-4D97-AF65-F5344CB8AC3E}">
        <p14:creationId xmlns:p14="http://schemas.microsoft.com/office/powerpoint/2010/main" val="819676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Slide Number Placeholder 2"/>
          <p:cNvSpPr>
            <a:spLocks noGrp="1"/>
          </p:cNvSpPr>
          <p:nvPr>
            <p:ph type="sldNum" sz="quarter" idx="10"/>
          </p:nvPr>
        </p:nvSpPr>
        <p:spPr/>
        <p:txBody>
          <a:bodyPr/>
          <a:lstStyle>
            <a:lvl1pPr>
              <a:defRPr/>
            </a:lvl1pPr>
          </a:lstStyle>
          <a:p>
            <a:fld id="{C8A798F3-7726-4A91-A55B-1474D5616E0E}" type="slidenum">
              <a:rPr lang="ru-RU" altLang="ru-RU"/>
              <a:pPr/>
              <a:t>‹#›</a:t>
            </a:fld>
            <a:endParaRPr lang="ru-RU" altLang="ru-RU"/>
          </a:p>
        </p:txBody>
      </p:sp>
      <p:sp>
        <p:nvSpPr>
          <p:cNvPr id="4" name="Date Placeholder 3"/>
          <p:cNvSpPr>
            <a:spLocks noGrp="1"/>
          </p:cNvSpPr>
          <p:nvPr>
            <p:ph type="dt" sz="half" idx="11"/>
          </p:nvPr>
        </p:nvSpPr>
        <p:spPr/>
        <p:txBody>
          <a:bodyPr/>
          <a:lstStyle>
            <a:lvl1pPr>
              <a:defRPr/>
            </a:lvl1pPr>
          </a:lstStyle>
          <a:p>
            <a:fld id="{CED0DE7D-27DE-4EBD-A7EF-8EB650EC9A59}" type="datetime1">
              <a:rPr lang="en-US" altLang="ru-RU"/>
              <a:pPr/>
              <a:t>2/8/2022</a:t>
            </a:fld>
            <a:endParaRPr lang="ru-RU" altLang="ru-RU"/>
          </a:p>
        </p:txBody>
      </p:sp>
      <p:sp>
        <p:nvSpPr>
          <p:cNvPr id="5" name="Footer Placeholder 4"/>
          <p:cNvSpPr>
            <a:spLocks noGrp="1"/>
          </p:cNvSpPr>
          <p:nvPr>
            <p:ph type="ftr" sz="quarter" idx="12"/>
          </p:nvPr>
        </p:nvSpPr>
        <p:spPr/>
        <p:txBody>
          <a:bodyPr/>
          <a:lstStyle>
            <a:lvl1pPr>
              <a:defRPr/>
            </a:lvl1pPr>
          </a:lstStyle>
          <a:p>
            <a:r>
              <a:rPr lang="ru-RU" altLang="ru-RU"/>
              <a:t>Designed by PoweredTemplate.com</a:t>
            </a:r>
          </a:p>
        </p:txBody>
      </p:sp>
    </p:spTree>
    <p:extLst>
      <p:ext uri="{BB962C8B-B14F-4D97-AF65-F5344CB8AC3E}">
        <p14:creationId xmlns:p14="http://schemas.microsoft.com/office/powerpoint/2010/main" val="695071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1E918B1-A5F8-4EC8-85FD-5A0C4990F9F1}" type="slidenum">
              <a:rPr lang="ru-RU" altLang="ru-RU"/>
              <a:pPr/>
              <a:t>‹#›</a:t>
            </a:fld>
            <a:endParaRPr lang="ru-RU" altLang="ru-RU"/>
          </a:p>
        </p:txBody>
      </p:sp>
      <p:sp>
        <p:nvSpPr>
          <p:cNvPr id="3" name="Date Placeholder 2"/>
          <p:cNvSpPr>
            <a:spLocks noGrp="1"/>
          </p:cNvSpPr>
          <p:nvPr>
            <p:ph type="dt" sz="half" idx="11"/>
          </p:nvPr>
        </p:nvSpPr>
        <p:spPr/>
        <p:txBody>
          <a:bodyPr/>
          <a:lstStyle>
            <a:lvl1pPr>
              <a:defRPr/>
            </a:lvl1pPr>
          </a:lstStyle>
          <a:p>
            <a:fld id="{0575374C-2594-406E-B94A-1C6C035C2936}" type="datetime1">
              <a:rPr lang="en-US" altLang="ru-RU"/>
              <a:pPr/>
              <a:t>2/8/2022</a:t>
            </a:fld>
            <a:endParaRPr lang="ru-RU" altLang="ru-RU"/>
          </a:p>
        </p:txBody>
      </p:sp>
      <p:sp>
        <p:nvSpPr>
          <p:cNvPr id="4" name="Footer Placeholder 3"/>
          <p:cNvSpPr>
            <a:spLocks noGrp="1"/>
          </p:cNvSpPr>
          <p:nvPr>
            <p:ph type="ftr" sz="quarter" idx="12"/>
          </p:nvPr>
        </p:nvSpPr>
        <p:spPr/>
        <p:txBody>
          <a:bodyPr/>
          <a:lstStyle>
            <a:lvl1pPr>
              <a:defRPr/>
            </a:lvl1pPr>
          </a:lstStyle>
          <a:p>
            <a:r>
              <a:rPr lang="ru-RU" altLang="ru-RU"/>
              <a:t>Designed by PoweredTemplate.com</a:t>
            </a:r>
          </a:p>
        </p:txBody>
      </p:sp>
    </p:spTree>
    <p:extLst>
      <p:ext uri="{BB962C8B-B14F-4D97-AF65-F5344CB8AC3E}">
        <p14:creationId xmlns:p14="http://schemas.microsoft.com/office/powerpoint/2010/main" val="26737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8815C347-D477-4315-9956-B4DD3B03A49D}" type="slidenum">
              <a:rPr lang="ru-RU" altLang="ru-RU"/>
              <a:pPr/>
              <a:t>‹#›</a:t>
            </a:fld>
            <a:endParaRPr lang="ru-RU" altLang="ru-RU"/>
          </a:p>
        </p:txBody>
      </p:sp>
      <p:sp>
        <p:nvSpPr>
          <p:cNvPr id="6" name="Date Placeholder 5"/>
          <p:cNvSpPr>
            <a:spLocks noGrp="1"/>
          </p:cNvSpPr>
          <p:nvPr>
            <p:ph type="dt" sz="half" idx="11"/>
          </p:nvPr>
        </p:nvSpPr>
        <p:spPr/>
        <p:txBody>
          <a:bodyPr/>
          <a:lstStyle>
            <a:lvl1pPr>
              <a:defRPr/>
            </a:lvl1pPr>
          </a:lstStyle>
          <a:p>
            <a:fld id="{BB7220BB-2981-4C1A-B63B-EFF4401D1770}" type="datetime1">
              <a:rPr lang="en-US" altLang="ru-RU"/>
              <a:pPr/>
              <a:t>2/8/2022</a:t>
            </a:fld>
            <a:endParaRPr lang="ru-RU" altLang="ru-RU"/>
          </a:p>
        </p:txBody>
      </p:sp>
      <p:sp>
        <p:nvSpPr>
          <p:cNvPr id="7" name="Footer Placeholder 6"/>
          <p:cNvSpPr>
            <a:spLocks noGrp="1"/>
          </p:cNvSpPr>
          <p:nvPr>
            <p:ph type="ftr" sz="quarter" idx="12"/>
          </p:nvPr>
        </p:nvSpPr>
        <p:spPr/>
        <p:txBody>
          <a:bodyPr/>
          <a:lstStyle>
            <a:lvl1pPr>
              <a:defRPr/>
            </a:lvl1pPr>
          </a:lstStyle>
          <a:p>
            <a:r>
              <a:rPr lang="ru-RU" altLang="ru-RU"/>
              <a:t>Designed by PoweredTemplate.com</a:t>
            </a:r>
          </a:p>
        </p:txBody>
      </p:sp>
    </p:spTree>
    <p:extLst>
      <p:ext uri="{BB962C8B-B14F-4D97-AF65-F5344CB8AC3E}">
        <p14:creationId xmlns:p14="http://schemas.microsoft.com/office/powerpoint/2010/main" val="837632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2038"/>
            <a:ext cx="5486400" cy="425450"/>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8CE0539-4F74-4C03-9122-ED20148CFA04}" type="slidenum">
              <a:rPr lang="ru-RU" altLang="ru-RU"/>
              <a:pPr/>
              <a:t>‹#›</a:t>
            </a:fld>
            <a:endParaRPr lang="ru-RU" altLang="ru-RU"/>
          </a:p>
        </p:txBody>
      </p:sp>
      <p:sp>
        <p:nvSpPr>
          <p:cNvPr id="6" name="Date Placeholder 5"/>
          <p:cNvSpPr>
            <a:spLocks noGrp="1"/>
          </p:cNvSpPr>
          <p:nvPr>
            <p:ph type="dt" sz="half" idx="11"/>
          </p:nvPr>
        </p:nvSpPr>
        <p:spPr/>
        <p:txBody>
          <a:bodyPr/>
          <a:lstStyle>
            <a:lvl1pPr>
              <a:defRPr/>
            </a:lvl1pPr>
          </a:lstStyle>
          <a:p>
            <a:fld id="{2C6BAAB8-B1F1-4C06-800A-57640544E57A}" type="datetime1">
              <a:rPr lang="en-US" altLang="ru-RU"/>
              <a:pPr/>
              <a:t>2/8/2022</a:t>
            </a:fld>
            <a:endParaRPr lang="ru-RU" altLang="ru-RU"/>
          </a:p>
        </p:txBody>
      </p:sp>
      <p:sp>
        <p:nvSpPr>
          <p:cNvPr id="7" name="Footer Placeholder 6"/>
          <p:cNvSpPr>
            <a:spLocks noGrp="1"/>
          </p:cNvSpPr>
          <p:nvPr>
            <p:ph type="ftr" sz="quarter" idx="12"/>
          </p:nvPr>
        </p:nvSpPr>
        <p:spPr/>
        <p:txBody>
          <a:bodyPr/>
          <a:lstStyle>
            <a:lvl1pPr>
              <a:defRPr/>
            </a:lvl1pPr>
          </a:lstStyle>
          <a:p>
            <a:r>
              <a:rPr lang="ru-RU" altLang="ru-RU"/>
              <a:t>Designed by PoweredTemplate.com</a:t>
            </a:r>
          </a:p>
        </p:txBody>
      </p:sp>
    </p:spTree>
    <p:extLst>
      <p:ext uri="{BB962C8B-B14F-4D97-AF65-F5344CB8AC3E}">
        <p14:creationId xmlns:p14="http://schemas.microsoft.com/office/powerpoint/2010/main" val="2712065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35" name="Rectangle 11"/>
          <p:cNvSpPr>
            <a:spLocks noGrp="1" noChangeArrowheads="1"/>
          </p:cNvSpPr>
          <p:nvPr>
            <p:ph type="sldNum" sz="quarter" idx="4"/>
          </p:nvPr>
        </p:nvSpPr>
        <p:spPr bwMode="auto">
          <a:xfrm>
            <a:off x="6624638" y="4732338"/>
            <a:ext cx="205105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solidFill>
                  <a:schemeClr val="bg1"/>
                </a:solidFill>
                <a:latin typeface="+mn-lt"/>
              </a:defRPr>
            </a:lvl1pPr>
          </a:lstStyle>
          <a:p>
            <a:fld id="{66F5AA9A-49F2-43C5-904C-DE363262C6CB}" type="slidenum">
              <a:rPr lang="ru-RU" altLang="ru-RU"/>
              <a:pPr/>
              <a:t>‹#›</a:t>
            </a:fld>
            <a:endParaRPr lang="ru-RU" altLang="ru-RU"/>
          </a:p>
        </p:txBody>
      </p:sp>
      <p:sp>
        <p:nvSpPr>
          <p:cNvPr id="1026" name="Rectangle 2"/>
          <p:cNvSpPr>
            <a:spLocks noGrp="1" noChangeArrowheads="1"/>
          </p:cNvSpPr>
          <p:nvPr>
            <p:ph type="title"/>
          </p:nvPr>
        </p:nvSpPr>
        <p:spPr bwMode="auto">
          <a:xfrm>
            <a:off x="468313" y="123825"/>
            <a:ext cx="8207375"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Click to edit Master title style</a:t>
            </a:r>
          </a:p>
        </p:txBody>
      </p:sp>
      <p:sp>
        <p:nvSpPr>
          <p:cNvPr id="1027" name="Rectangle 3"/>
          <p:cNvSpPr>
            <a:spLocks noGrp="1" noChangeArrowheads="1"/>
          </p:cNvSpPr>
          <p:nvPr>
            <p:ph type="body" idx="1"/>
          </p:nvPr>
        </p:nvSpPr>
        <p:spPr bwMode="auto">
          <a:xfrm>
            <a:off x="468313" y="1222375"/>
            <a:ext cx="8207375" cy="350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Click to edit Master text styles</a:t>
            </a:r>
          </a:p>
          <a:p>
            <a:pPr lvl="1"/>
            <a:r>
              <a:rPr lang="ru-RU" altLang="ru-RU"/>
              <a:t>Second level</a:t>
            </a:r>
          </a:p>
          <a:p>
            <a:pPr lvl="2"/>
            <a:r>
              <a:rPr lang="ru-RU" altLang="ru-RU"/>
              <a:t>Third level</a:t>
            </a:r>
          </a:p>
          <a:p>
            <a:pPr lvl="3"/>
            <a:r>
              <a:rPr lang="ru-RU" altLang="ru-RU"/>
              <a:t>Fourth level</a:t>
            </a:r>
          </a:p>
          <a:p>
            <a:pPr lvl="4"/>
            <a:r>
              <a:rPr lang="ru-RU" altLang="ru-RU"/>
              <a:t>Fifth level</a:t>
            </a:r>
          </a:p>
        </p:txBody>
      </p:sp>
      <p:sp>
        <p:nvSpPr>
          <p:cNvPr id="1033" name="Rectangle 9"/>
          <p:cNvSpPr>
            <a:spLocks noGrp="1" noChangeArrowheads="1"/>
          </p:cNvSpPr>
          <p:nvPr>
            <p:ph type="dt" sz="half" idx="2"/>
          </p:nvPr>
        </p:nvSpPr>
        <p:spPr bwMode="auto">
          <a:xfrm>
            <a:off x="468313" y="4732338"/>
            <a:ext cx="21336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a:solidFill>
                  <a:schemeClr val="bg1"/>
                </a:solidFill>
                <a:latin typeface="+mn-lt"/>
              </a:defRPr>
            </a:lvl1pPr>
          </a:lstStyle>
          <a:p>
            <a:fld id="{D786E980-C884-4257-ADE3-C1885ED52B8C}" type="datetime1">
              <a:rPr lang="en-US" altLang="ru-RU"/>
              <a:pPr/>
              <a:t>2/8/2022</a:t>
            </a:fld>
            <a:endParaRPr lang="ru-RU" altLang="ru-RU"/>
          </a:p>
        </p:txBody>
      </p:sp>
      <p:sp>
        <p:nvSpPr>
          <p:cNvPr id="1034" name="Rectangle 10"/>
          <p:cNvSpPr>
            <a:spLocks noGrp="1" noChangeArrowheads="1"/>
          </p:cNvSpPr>
          <p:nvPr>
            <p:ph type="ftr" sz="quarter" idx="3"/>
          </p:nvPr>
        </p:nvSpPr>
        <p:spPr bwMode="auto">
          <a:xfrm>
            <a:off x="3195638" y="4732338"/>
            <a:ext cx="28956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a:solidFill>
                  <a:schemeClr val="bg1"/>
                </a:solidFill>
                <a:latin typeface="+mn-lt"/>
              </a:defRPr>
            </a:lvl1pPr>
          </a:lstStyle>
          <a:p>
            <a:r>
              <a:rPr lang="ru-RU" altLang="ru-RU"/>
              <a:t>Designed by PoweredTemplate.com</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p:txStyles>
    <p:titleStyle>
      <a:lvl1pPr algn="l" rtl="0" fontAlgn="base">
        <a:spcBef>
          <a:spcPct val="0"/>
        </a:spcBef>
        <a:spcAft>
          <a:spcPct val="0"/>
        </a:spcAft>
        <a:defRPr sz="3600">
          <a:solidFill>
            <a:schemeClr val="bg1"/>
          </a:solidFill>
          <a:latin typeface="+mj-lt"/>
          <a:ea typeface="+mj-ea"/>
          <a:cs typeface="+mj-cs"/>
        </a:defRPr>
      </a:lvl1pPr>
      <a:lvl2pPr algn="l" rtl="0" fontAlgn="base">
        <a:spcBef>
          <a:spcPct val="0"/>
        </a:spcBef>
        <a:spcAft>
          <a:spcPct val="0"/>
        </a:spcAft>
        <a:defRPr sz="3600">
          <a:solidFill>
            <a:schemeClr val="bg1"/>
          </a:solidFill>
          <a:latin typeface="Calibri" pitchFamily="34" charset="0"/>
        </a:defRPr>
      </a:lvl2pPr>
      <a:lvl3pPr algn="l" rtl="0" fontAlgn="base">
        <a:spcBef>
          <a:spcPct val="0"/>
        </a:spcBef>
        <a:spcAft>
          <a:spcPct val="0"/>
        </a:spcAft>
        <a:defRPr sz="3600">
          <a:solidFill>
            <a:schemeClr val="bg1"/>
          </a:solidFill>
          <a:latin typeface="Calibri" pitchFamily="34" charset="0"/>
        </a:defRPr>
      </a:lvl3pPr>
      <a:lvl4pPr algn="l" rtl="0" fontAlgn="base">
        <a:spcBef>
          <a:spcPct val="0"/>
        </a:spcBef>
        <a:spcAft>
          <a:spcPct val="0"/>
        </a:spcAft>
        <a:defRPr sz="3600">
          <a:solidFill>
            <a:schemeClr val="bg1"/>
          </a:solidFill>
          <a:latin typeface="Calibri" pitchFamily="34" charset="0"/>
        </a:defRPr>
      </a:lvl4pPr>
      <a:lvl5pPr algn="l" rtl="0" fontAlgn="base">
        <a:spcBef>
          <a:spcPct val="0"/>
        </a:spcBef>
        <a:spcAft>
          <a:spcPct val="0"/>
        </a:spcAft>
        <a:defRPr sz="3600">
          <a:solidFill>
            <a:schemeClr val="bg1"/>
          </a:solidFill>
          <a:latin typeface="Calibri" pitchFamily="34" charset="0"/>
        </a:defRPr>
      </a:lvl5pPr>
      <a:lvl6pPr marL="457200" algn="l" rtl="0" fontAlgn="base">
        <a:spcBef>
          <a:spcPct val="0"/>
        </a:spcBef>
        <a:spcAft>
          <a:spcPct val="0"/>
        </a:spcAft>
        <a:defRPr sz="3600">
          <a:solidFill>
            <a:schemeClr val="bg1"/>
          </a:solidFill>
          <a:latin typeface="Calibri" pitchFamily="34" charset="0"/>
        </a:defRPr>
      </a:lvl6pPr>
      <a:lvl7pPr marL="914400" algn="l" rtl="0" fontAlgn="base">
        <a:spcBef>
          <a:spcPct val="0"/>
        </a:spcBef>
        <a:spcAft>
          <a:spcPct val="0"/>
        </a:spcAft>
        <a:defRPr sz="3600">
          <a:solidFill>
            <a:schemeClr val="bg1"/>
          </a:solidFill>
          <a:latin typeface="Calibri" pitchFamily="34" charset="0"/>
        </a:defRPr>
      </a:lvl7pPr>
      <a:lvl8pPr marL="1371600" algn="l" rtl="0" fontAlgn="base">
        <a:spcBef>
          <a:spcPct val="0"/>
        </a:spcBef>
        <a:spcAft>
          <a:spcPct val="0"/>
        </a:spcAft>
        <a:defRPr sz="3600">
          <a:solidFill>
            <a:schemeClr val="bg1"/>
          </a:solidFill>
          <a:latin typeface="Calibri" pitchFamily="34" charset="0"/>
        </a:defRPr>
      </a:lvl8pPr>
      <a:lvl9pPr marL="1828800" algn="l" rtl="0" fontAlgn="base">
        <a:spcBef>
          <a:spcPct val="0"/>
        </a:spcBef>
        <a:spcAft>
          <a:spcPct val="0"/>
        </a:spcAft>
        <a:defRPr sz="3600">
          <a:solidFill>
            <a:schemeClr val="bg1"/>
          </a:solidFill>
          <a:latin typeface="Calibri" pitchFamily="34" charset="0"/>
        </a:defRPr>
      </a:lvl9pPr>
    </p:titleStyle>
    <p:bodyStyle>
      <a:lvl1pPr marL="342900" indent="-342900" algn="l" rtl="0" fontAlgn="base">
        <a:spcBef>
          <a:spcPct val="20000"/>
        </a:spcBef>
        <a:spcAft>
          <a:spcPct val="0"/>
        </a:spcAft>
        <a:buChar char="•"/>
        <a:defRPr sz="2000">
          <a:solidFill>
            <a:schemeClr val="bg1"/>
          </a:solidFill>
          <a:latin typeface="+mn-lt"/>
          <a:ea typeface="+mn-ea"/>
          <a:cs typeface="+mn-cs"/>
        </a:defRPr>
      </a:lvl1pPr>
      <a:lvl2pPr marL="742950" indent="-285750" algn="l" rtl="0" fontAlgn="base">
        <a:spcBef>
          <a:spcPct val="20000"/>
        </a:spcBef>
        <a:spcAft>
          <a:spcPct val="0"/>
        </a:spcAft>
        <a:buChar char="–"/>
        <a:defRPr sz="2000">
          <a:solidFill>
            <a:schemeClr val="bg1"/>
          </a:solidFill>
          <a:latin typeface="+mn-lt"/>
        </a:defRPr>
      </a:lvl2pPr>
      <a:lvl3pPr marL="1143000" indent="-228600" algn="l" rtl="0" fontAlgn="base">
        <a:spcBef>
          <a:spcPct val="20000"/>
        </a:spcBef>
        <a:spcAft>
          <a:spcPct val="0"/>
        </a:spcAft>
        <a:buChar char="•"/>
        <a:defRPr sz="20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1403350" y="196850"/>
            <a:ext cx="7270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Click to edit Master title style</a:t>
            </a:r>
          </a:p>
        </p:txBody>
      </p:sp>
      <p:sp>
        <p:nvSpPr>
          <p:cNvPr id="190467" name="Rectangle 3"/>
          <p:cNvSpPr>
            <a:spLocks noGrp="1" noChangeArrowheads="1"/>
          </p:cNvSpPr>
          <p:nvPr>
            <p:ph type="body" idx="1"/>
          </p:nvPr>
        </p:nvSpPr>
        <p:spPr bwMode="auto">
          <a:xfrm>
            <a:off x="1403350" y="1204913"/>
            <a:ext cx="7283450" cy="339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Click to edit Master text styles</a:t>
            </a:r>
          </a:p>
          <a:p>
            <a:pPr lvl="1"/>
            <a:r>
              <a:rPr lang="ru-RU" altLang="ru-RU"/>
              <a:t>Second level</a:t>
            </a:r>
          </a:p>
          <a:p>
            <a:pPr lvl="2"/>
            <a:r>
              <a:rPr lang="ru-RU" altLang="ru-RU"/>
              <a:t>Third level</a:t>
            </a:r>
          </a:p>
          <a:p>
            <a:pPr lvl="3"/>
            <a:r>
              <a:rPr lang="ru-RU" altLang="ru-RU"/>
              <a:t>Fourth level</a:t>
            </a:r>
          </a:p>
          <a:p>
            <a:pPr lvl="4"/>
            <a:r>
              <a:rPr lang="ru-RU" altLang="ru-RU"/>
              <a:t>Fifth level</a:t>
            </a:r>
          </a:p>
        </p:txBody>
      </p:sp>
      <p:sp>
        <p:nvSpPr>
          <p:cNvPr id="190468" name="Rectangle 4"/>
          <p:cNvSpPr>
            <a:spLocks noGrp="1" noChangeArrowheads="1"/>
          </p:cNvSpPr>
          <p:nvPr>
            <p:ph type="dt" sz="half" idx="2"/>
          </p:nvPr>
        </p:nvSpPr>
        <p:spPr bwMode="auto">
          <a:xfrm>
            <a:off x="457200" y="4732338"/>
            <a:ext cx="21336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a:latin typeface="+mn-lt"/>
              </a:defRPr>
            </a:lvl1pPr>
          </a:lstStyle>
          <a:p>
            <a:fld id="{E8276E06-F025-461E-8815-4B26955C2FB3}" type="datetime1">
              <a:rPr lang="en-US" altLang="ru-RU"/>
              <a:pPr/>
              <a:t>2/8/2022</a:t>
            </a:fld>
            <a:endParaRPr lang="ru-RU" altLang="ru-RU"/>
          </a:p>
        </p:txBody>
      </p:sp>
      <p:sp>
        <p:nvSpPr>
          <p:cNvPr id="190469" name="Rectangle 5"/>
          <p:cNvSpPr>
            <a:spLocks noGrp="1" noChangeArrowheads="1"/>
          </p:cNvSpPr>
          <p:nvPr>
            <p:ph type="ftr" sz="quarter" idx="3"/>
          </p:nvPr>
        </p:nvSpPr>
        <p:spPr bwMode="auto">
          <a:xfrm>
            <a:off x="3124200" y="4732338"/>
            <a:ext cx="28956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a:latin typeface="+mn-lt"/>
              </a:defRPr>
            </a:lvl1pPr>
          </a:lstStyle>
          <a:p>
            <a:r>
              <a:rPr lang="ru-RU" altLang="ru-RU"/>
              <a:t>Designed by PoweredTemplate.com</a:t>
            </a:r>
          </a:p>
        </p:txBody>
      </p:sp>
      <p:sp>
        <p:nvSpPr>
          <p:cNvPr id="190470" name="Rectangle 6"/>
          <p:cNvSpPr>
            <a:spLocks noGrp="1" noChangeArrowheads="1"/>
          </p:cNvSpPr>
          <p:nvPr>
            <p:ph type="sldNum" sz="quarter" idx="4"/>
          </p:nvPr>
        </p:nvSpPr>
        <p:spPr bwMode="auto">
          <a:xfrm>
            <a:off x="6553200" y="4732338"/>
            <a:ext cx="21336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latin typeface="+mn-lt"/>
              </a:defRPr>
            </a:lvl1pPr>
          </a:lstStyle>
          <a:p>
            <a:fld id="{CDAB35F9-63DB-48E1-867C-8E0D318F0F82}"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fontAlgn="base">
        <a:spcBef>
          <a:spcPct val="0"/>
        </a:spcBef>
        <a:spcAft>
          <a:spcPct val="0"/>
        </a:spcAft>
        <a:defRPr sz="3600">
          <a:solidFill>
            <a:srgbClr val="01142F"/>
          </a:solidFill>
          <a:latin typeface="+mj-lt"/>
          <a:ea typeface="+mj-ea"/>
          <a:cs typeface="+mj-cs"/>
        </a:defRPr>
      </a:lvl1pPr>
      <a:lvl2pPr algn="l" rtl="0" fontAlgn="base">
        <a:spcBef>
          <a:spcPct val="0"/>
        </a:spcBef>
        <a:spcAft>
          <a:spcPct val="0"/>
        </a:spcAft>
        <a:defRPr sz="3600">
          <a:solidFill>
            <a:srgbClr val="01142F"/>
          </a:solidFill>
          <a:latin typeface="Calibri" pitchFamily="34" charset="0"/>
        </a:defRPr>
      </a:lvl2pPr>
      <a:lvl3pPr algn="l" rtl="0" fontAlgn="base">
        <a:spcBef>
          <a:spcPct val="0"/>
        </a:spcBef>
        <a:spcAft>
          <a:spcPct val="0"/>
        </a:spcAft>
        <a:defRPr sz="3600">
          <a:solidFill>
            <a:srgbClr val="01142F"/>
          </a:solidFill>
          <a:latin typeface="Calibri" pitchFamily="34" charset="0"/>
        </a:defRPr>
      </a:lvl3pPr>
      <a:lvl4pPr algn="l" rtl="0" fontAlgn="base">
        <a:spcBef>
          <a:spcPct val="0"/>
        </a:spcBef>
        <a:spcAft>
          <a:spcPct val="0"/>
        </a:spcAft>
        <a:defRPr sz="3600">
          <a:solidFill>
            <a:srgbClr val="01142F"/>
          </a:solidFill>
          <a:latin typeface="Calibri" pitchFamily="34" charset="0"/>
        </a:defRPr>
      </a:lvl4pPr>
      <a:lvl5pPr algn="l" rtl="0" fontAlgn="base">
        <a:spcBef>
          <a:spcPct val="0"/>
        </a:spcBef>
        <a:spcAft>
          <a:spcPct val="0"/>
        </a:spcAft>
        <a:defRPr sz="3600">
          <a:solidFill>
            <a:srgbClr val="01142F"/>
          </a:solidFill>
          <a:latin typeface="Calibri" pitchFamily="34" charset="0"/>
        </a:defRPr>
      </a:lvl5pPr>
      <a:lvl6pPr marL="457200" algn="l" rtl="0" fontAlgn="base">
        <a:spcBef>
          <a:spcPct val="0"/>
        </a:spcBef>
        <a:spcAft>
          <a:spcPct val="0"/>
        </a:spcAft>
        <a:defRPr sz="3600">
          <a:solidFill>
            <a:srgbClr val="01142F"/>
          </a:solidFill>
          <a:latin typeface="Calibri" pitchFamily="34" charset="0"/>
        </a:defRPr>
      </a:lvl6pPr>
      <a:lvl7pPr marL="914400" algn="l" rtl="0" fontAlgn="base">
        <a:spcBef>
          <a:spcPct val="0"/>
        </a:spcBef>
        <a:spcAft>
          <a:spcPct val="0"/>
        </a:spcAft>
        <a:defRPr sz="3600">
          <a:solidFill>
            <a:srgbClr val="01142F"/>
          </a:solidFill>
          <a:latin typeface="Calibri" pitchFamily="34" charset="0"/>
        </a:defRPr>
      </a:lvl7pPr>
      <a:lvl8pPr marL="1371600" algn="l" rtl="0" fontAlgn="base">
        <a:spcBef>
          <a:spcPct val="0"/>
        </a:spcBef>
        <a:spcAft>
          <a:spcPct val="0"/>
        </a:spcAft>
        <a:defRPr sz="3600">
          <a:solidFill>
            <a:srgbClr val="01142F"/>
          </a:solidFill>
          <a:latin typeface="Calibri" pitchFamily="34" charset="0"/>
        </a:defRPr>
      </a:lvl8pPr>
      <a:lvl9pPr marL="1828800" algn="l" rtl="0" fontAlgn="base">
        <a:spcBef>
          <a:spcPct val="0"/>
        </a:spcBef>
        <a:spcAft>
          <a:spcPct val="0"/>
        </a:spcAft>
        <a:defRPr sz="3600">
          <a:solidFill>
            <a:srgbClr val="01142F"/>
          </a:solidFill>
          <a:latin typeface="Calibri" pitchFamily="34"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0" name="Rectangle 14"/>
          <p:cNvSpPr>
            <a:spLocks noChangeArrowheads="1"/>
          </p:cNvSpPr>
          <p:nvPr/>
        </p:nvSpPr>
        <p:spPr bwMode="auto">
          <a:xfrm>
            <a:off x="250825" y="628650"/>
            <a:ext cx="5905500" cy="377825"/>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defRPr sz="2000">
                <a:solidFill>
                  <a:srgbClr val="F8E0BA"/>
                </a:solidFill>
                <a:latin typeface="Calibri" pitchFamily="34" charset="0"/>
              </a:defRPr>
            </a:lvl1pPr>
            <a:lvl2pPr algn="ctr">
              <a:spcBef>
                <a:spcPct val="20000"/>
              </a:spcBef>
              <a:defRPr sz="2000">
                <a:solidFill>
                  <a:schemeClr val="bg1"/>
                </a:solidFill>
                <a:latin typeface="Calibri" pitchFamily="34" charset="0"/>
              </a:defRPr>
            </a:lvl2pPr>
            <a:lvl3pPr algn="ctr">
              <a:spcBef>
                <a:spcPct val="20000"/>
              </a:spcBef>
              <a:defRPr sz="2000">
                <a:solidFill>
                  <a:schemeClr val="bg1"/>
                </a:solidFill>
                <a:latin typeface="Calibri" pitchFamily="34" charset="0"/>
              </a:defRPr>
            </a:lvl3pPr>
            <a:lvl4pPr algn="ctr">
              <a:spcBef>
                <a:spcPct val="20000"/>
              </a:spcBef>
              <a:defRPr sz="2000">
                <a:solidFill>
                  <a:schemeClr val="bg1"/>
                </a:solidFill>
                <a:latin typeface="Calibri" pitchFamily="34" charset="0"/>
              </a:defRPr>
            </a:lvl4pPr>
            <a:lvl5pPr algn="ctr">
              <a:spcBef>
                <a:spcPct val="20000"/>
              </a:spcBef>
              <a:defRPr sz="2000">
                <a:solidFill>
                  <a:schemeClr val="bg1"/>
                </a:solidFill>
                <a:latin typeface="Calibri" pitchFamily="34" charset="0"/>
              </a:defRPr>
            </a:lvl5pPr>
            <a:lvl6pPr algn="ctr" fontAlgn="base">
              <a:spcBef>
                <a:spcPct val="20000"/>
              </a:spcBef>
              <a:spcAft>
                <a:spcPct val="0"/>
              </a:spcAft>
              <a:defRPr sz="2000">
                <a:solidFill>
                  <a:schemeClr val="bg1"/>
                </a:solidFill>
                <a:latin typeface="Calibri" pitchFamily="34" charset="0"/>
              </a:defRPr>
            </a:lvl6pPr>
            <a:lvl7pPr algn="ctr" fontAlgn="base">
              <a:spcBef>
                <a:spcPct val="20000"/>
              </a:spcBef>
              <a:spcAft>
                <a:spcPct val="0"/>
              </a:spcAft>
              <a:defRPr sz="2000">
                <a:solidFill>
                  <a:schemeClr val="bg1"/>
                </a:solidFill>
                <a:latin typeface="Calibri" pitchFamily="34" charset="0"/>
              </a:defRPr>
            </a:lvl7pPr>
            <a:lvl8pPr algn="ctr" fontAlgn="base">
              <a:spcBef>
                <a:spcPct val="20000"/>
              </a:spcBef>
              <a:spcAft>
                <a:spcPct val="0"/>
              </a:spcAft>
              <a:defRPr sz="2000">
                <a:solidFill>
                  <a:schemeClr val="bg1"/>
                </a:solidFill>
                <a:latin typeface="Calibri" pitchFamily="34" charset="0"/>
              </a:defRPr>
            </a:lvl8pPr>
            <a:lvl9pPr algn="ctr" fontAlgn="base">
              <a:spcBef>
                <a:spcPct val="20000"/>
              </a:spcBef>
              <a:spcAft>
                <a:spcPct val="0"/>
              </a:spcAft>
              <a:defRPr sz="2000">
                <a:solidFill>
                  <a:schemeClr val="bg1"/>
                </a:solidFill>
                <a:latin typeface="Calibri" pitchFamily="34" charset="0"/>
              </a:defRPr>
            </a:lvl9pPr>
          </a:lstStyle>
          <a:p>
            <a:endParaRPr lang="ro-RO" dirty="0"/>
          </a:p>
          <a:p>
            <a:endParaRPr lang="ro-RO" dirty="0"/>
          </a:p>
          <a:p>
            <a:endParaRPr lang="ro-RO" dirty="0"/>
          </a:p>
          <a:p>
            <a:endParaRPr lang="ro-RO" dirty="0"/>
          </a:p>
          <a:p>
            <a:r>
              <a:rPr lang="en-US" sz="2400" dirty="0"/>
              <a:t>KA229 - School Exchange Partnerships</a:t>
            </a:r>
          </a:p>
          <a:p>
            <a:r>
              <a:rPr lang="ro-RO" sz="2400" dirty="0"/>
              <a:t>Nr:</a:t>
            </a:r>
            <a:r>
              <a:rPr lang="en-US" sz="2400" dirty="0"/>
              <a:t> </a:t>
            </a:r>
            <a:r>
              <a:rPr lang="ro-RO" sz="2400" dirty="0"/>
              <a:t>2019-1-RO01-KA229-063231_1</a:t>
            </a:r>
          </a:p>
          <a:p>
            <a:endParaRPr lang="uk-UA" altLang="ru-RU" b="0" dirty="0"/>
          </a:p>
        </p:txBody>
      </p:sp>
      <p:sp>
        <p:nvSpPr>
          <p:cNvPr id="4" name="Title 1">
            <a:extLst>
              <a:ext uri="{FF2B5EF4-FFF2-40B4-BE49-F238E27FC236}">
                <a16:creationId xmlns="" xmlns:a16="http://schemas.microsoft.com/office/drawing/2014/main" id="{7EF45B6D-311B-4623-BC13-D0CD9CC2EA03}"/>
              </a:ext>
            </a:extLst>
          </p:cNvPr>
          <p:cNvSpPr>
            <a:spLocks noGrp="1"/>
          </p:cNvSpPr>
          <p:nvPr>
            <p:ph type="ctrTitle"/>
          </p:nvPr>
        </p:nvSpPr>
        <p:spPr>
          <a:xfrm>
            <a:off x="107504" y="304800"/>
            <a:ext cx="5905500" cy="647700"/>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ro-RO" dirty="0">
                <a:solidFill>
                  <a:schemeClr val="bg1"/>
                </a:solidFill>
              </a:rPr>
              <a:t/>
            </a:r>
            <a:br>
              <a:rPr lang="ro-RO" dirty="0">
                <a:solidFill>
                  <a:schemeClr val="bg1"/>
                </a:solidFill>
              </a:rPr>
            </a:br>
            <a:r>
              <a:rPr lang="en-US" sz="4900" dirty="0">
                <a:solidFill>
                  <a:schemeClr val="bg1"/>
                </a:solidFill>
              </a:rPr>
              <a:t>Connecting seas</a:t>
            </a:r>
            <a:endParaRPr lang="en-US" dirty="0">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4012704"/>
            <a:ext cx="3457228" cy="98752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3BD26E-7880-4CE9-A30C-89ADD865AA29}"/>
              </a:ext>
            </a:extLst>
          </p:cNvPr>
          <p:cNvSpPr>
            <a:spLocks noGrp="1"/>
          </p:cNvSpPr>
          <p:nvPr>
            <p:ph type="title"/>
          </p:nvPr>
        </p:nvSpPr>
        <p:spPr/>
        <p:txBody>
          <a:bodyPr/>
          <a:lstStyle/>
          <a:p>
            <a:r>
              <a:rPr lang="en-US" sz="3200" dirty="0" smtClean="0"/>
              <a:t>Homework assignment – next meeting</a:t>
            </a:r>
            <a:endParaRPr lang="en-US" sz="3200" dirty="0"/>
          </a:p>
        </p:txBody>
      </p:sp>
      <p:sp>
        <p:nvSpPr>
          <p:cNvPr id="3" name="Content Placeholder 2">
            <a:extLst>
              <a:ext uri="{FF2B5EF4-FFF2-40B4-BE49-F238E27FC236}">
                <a16:creationId xmlns="" xmlns:a16="http://schemas.microsoft.com/office/drawing/2014/main" id="{02348E21-73EA-4BEF-9620-952656E9BD84}"/>
              </a:ext>
            </a:extLst>
          </p:cNvPr>
          <p:cNvSpPr>
            <a:spLocks noGrp="1"/>
          </p:cNvSpPr>
          <p:nvPr>
            <p:ph idx="1"/>
          </p:nvPr>
        </p:nvSpPr>
        <p:spPr/>
        <p:txBody>
          <a:bodyPr/>
          <a:lstStyle/>
          <a:p>
            <a:r>
              <a:rPr lang="en-US" dirty="0"/>
              <a:t>Compare </a:t>
            </a:r>
            <a:r>
              <a:rPr lang="ro-RO" dirty="0" smtClean="0"/>
              <a:t>the</a:t>
            </a:r>
            <a:r>
              <a:rPr lang="en-US" dirty="0" smtClean="0"/>
              <a:t> </a:t>
            </a:r>
            <a:r>
              <a:rPr lang="en-US" dirty="0"/>
              <a:t>results of the </a:t>
            </a:r>
            <a:r>
              <a:rPr lang="en-US" dirty="0" err="1" smtClean="0"/>
              <a:t>analy</a:t>
            </a:r>
            <a:r>
              <a:rPr lang="ro-RO" dirty="0" smtClean="0"/>
              <a:t>zes</a:t>
            </a:r>
            <a:r>
              <a:rPr lang="en-US" dirty="0" smtClean="0"/>
              <a:t> </a:t>
            </a:r>
            <a:r>
              <a:rPr lang="en-US" dirty="0"/>
              <a:t>with the standard values</a:t>
            </a:r>
            <a:r>
              <a:rPr lang="en-US" dirty="0" smtClean="0"/>
              <a:t>.</a:t>
            </a:r>
          </a:p>
          <a:p>
            <a:pPr marL="0" indent="0">
              <a:buNone/>
            </a:pPr>
            <a:endParaRPr lang="en-US" dirty="0"/>
          </a:p>
          <a:p>
            <a:r>
              <a:rPr lang="en-US" dirty="0" smtClean="0"/>
              <a:t>Compare </a:t>
            </a:r>
            <a:r>
              <a:rPr lang="en-US" dirty="0"/>
              <a:t>the </a:t>
            </a:r>
            <a:r>
              <a:rPr lang="en-US" dirty="0" smtClean="0"/>
              <a:t>physical and chemical water properties </a:t>
            </a:r>
            <a:r>
              <a:rPr lang="en-US" dirty="0"/>
              <a:t>of the </a:t>
            </a:r>
            <a:r>
              <a:rPr lang="en-US"/>
              <a:t>Atlantic </a:t>
            </a:r>
            <a:r>
              <a:rPr lang="en-US" smtClean="0"/>
              <a:t>Ocean</a:t>
            </a:r>
            <a:r>
              <a:rPr lang="en-US" dirty="0"/>
              <a:t>, </a:t>
            </a:r>
            <a:r>
              <a:rPr lang="en-US"/>
              <a:t>Adriatic </a:t>
            </a:r>
            <a:r>
              <a:rPr lang="en-US" smtClean="0"/>
              <a:t>Sea </a:t>
            </a:r>
            <a:r>
              <a:rPr lang="en-US" dirty="0"/>
              <a:t>and </a:t>
            </a:r>
            <a:r>
              <a:rPr lang="en-US"/>
              <a:t>Black </a:t>
            </a:r>
            <a:r>
              <a:rPr lang="en-US" smtClean="0"/>
              <a:t>Sea</a:t>
            </a:r>
            <a:r>
              <a:rPr lang="en-US" dirty="0" smtClean="0"/>
              <a:t>.</a:t>
            </a:r>
          </a:p>
          <a:p>
            <a:endParaRPr lang="en-US" dirty="0"/>
          </a:p>
          <a:p>
            <a:r>
              <a:rPr lang="en-US" dirty="0"/>
              <a:t>I</a:t>
            </a:r>
            <a:r>
              <a:rPr lang="en-US" dirty="0" smtClean="0"/>
              <a:t>dentify </a:t>
            </a:r>
            <a:r>
              <a:rPr lang="ro-RO" dirty="0" smtClean="0"/>
              <a:t>3 </a:t>
            </a:r>
            <a:r>
              <a:rPr lang="en-US" dirty="0" err="1" smtClean="0"/>
              <a:t>stenohaline</a:t>
            </a:r>
            <a:r>
              <a:rPr lang="en-US" dirty="0" smtClean="0"/>
              <a:t> and </a:t>
            </a:r>
            <a:r>
              <a:rPr lang="ro-RO" dirty="0" smtClean="0"/>
              <a:t>3 </a:t>
            </a:r>
            <a:r>
              <a:rPr lang="en-US" dirty="0" err="1" smtClean="0"/>
              <a:t>euryhaline</a:t>
            </a:r>
            <a:r>
              <a:rPr lang="en-US" dirty="0" smtClean="0"/>
              <a:t> species that you can find in your local marine ecosystems. </a:t>
            </a:r>
            <a:endParaRPr lang="en-US" dirty="0"/>
          </a:p>
          <a:p>
            <a:endParaRPr lang="en-US" dirty="0"/>
          </a:p>
        </p:txBody>
      </p:sp>
      <p:sp>
        <p:nvSpPr>
          <p:cNvPr id="6" name="Slide Number Placeholder 5">
            <a:extLst>
              <a:ext uri="{FF2B5EF4-FFF2-40B4-BE49-F238E27FC236}">
                <a16:creationId xmlns="" xmlns:a16="http://schemas.microsoft.com/office/drawing/2014/main" id="{8B9C310F-DF58-49E7-93F0-5FB6B215E42A}"/>
              </a:ext>
            </a:extLst>
          </p:cNvPr>
          <p:cNvSpPr>
            <a:spLocks noGrp="1"/>
          </p:cNvSpPr>
          <p:nvPr>
            <p:ph type="sldNum" sz="quarter" idx="12"/>
          </p:nvPr>
        </p:nvSpPr>
        <p:spPr/>
        <p:txBody>
          <a:bodyPr/>
          <a:lstStyle/>
          <a:p>
            <a:fld id="{E2FD5B34-3538-41E0-B64E-CD64C3CE9BD1}" type="slidenum">
              <a:rPr lang="ru-RU" altLang="ru-RU" smtClean="0"/>
              <a:pPr/>
              <a:t>10</a:t>
            </a:fld>
            <a:endParaRPr lang="ru-RU" altLang="ru-RU"/>
          </a:p>
        </p:txBody>
      </p:sp>
    </p:spTree>
    <p:extLst>
      <p:ext uri="{BB962C8B-B14F-4D97-AF65-F5344CB8AC3E}">
        <p14:creationId xmlns:p14="http://schemas.microsoft.com/office/powerpoint/2010/main" val="1956756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0" name="Rectangle 14"/>
          <p:cNvSpPr>
            <a:spLocks noChangeArrowheads="1"/>
          </p:cNvSpPr>
          <p:nvPr/>
        </p:nvSpPr>
        <p:spPr bwMode="auto">
          <a:xfrm>
            <a:off x="250825" y="628650"/>
            <a:ext cx="5905500" cy="377825"/>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defRPr sz="2000">
                <a:solidFill>
                  <a:srgbClr val="F8E0BA"/>
                </a:solidFill>
                <a:latin typeface="Calibri" pitchFamily="34" charset="0"/>
              </a:defRPr>
            </a:lvl1pPr>
            <a:lvl2pPr algn="ctr">
              <a:spcBef>
                <a:spcPct val="20000"/>
              </a:spcBef>
              <a:defRPr sz="2000">
                <a:solidFill>
                  <a:schemeClr val="bg1"/>
                </a:solidFill>
                <a:latin typeface="Calibri" pitchFamily="34" charset="0"/>
              </a:defRPr>
            </a:lvl2pPr>
            <a:lvl3pPr algn="ctr">
              <a:spcBef>
                <a:spcPct val="20000"/>
              </a:spcBef>
              <a:defRPr sz="2000">
                <a:solidFill>
                  <a:schemeClr val="bg1"/>
                </a:solidFill>
                <a:latin typeface="Calibri" pitchFamily="34" charset="0"/>
              </a:defRPr>
            </a:lvl3pPr>
            <a:lvl4pPr algn="ctr">
              <a:spcBef>
                <a:spcPct val="20000"/>
              </a:spcBef>
              <a:defRPr sz="2000">
                <a:solidFill>
                  <a:schemeClr val="bg1"/>
                </a:solidFill>
                <a:latin typeface="Calibri" pitchFamily="34" charset="0"/>
              </a:defRPr>
            </a:lvl4pPr>
            <a:lvl5pPr algn="ctr">
              <a:spcBef>
                <a:spcPct val="20000"/>
              </a:spcBef>
              <a:defRPr sz="2000">
                <a:solidFill>
                  <a:schemeClr val="bg1"/>
                </a:solidFill>
                <a:latin typeface="Calibri" pitchFamily="34" charset="0"/>
              </a:defRPr>
            </a:lvl5pPr>
            <a:lvl6pPr algn="ctr" fontAlgn="base">
              <a:spcBef>
                <a:spcPct val="20000"/>
              </a:spcBef>
              <a:spcAft>
                <a:spcPct val="0"/>
              </a:spcAft>
              <a:defRPr sz="2000">
                <a:solidFill>
                  <a:schemeClr val="bg1"/>
                </a:solidFill>
                <a:latin typeface="Calibri" pitchFamily="34" charset="0"/>
              </a:defRPr>
            </a:lvl6pPr>
            <a:lvl7pPr algn="ctr" fontAlgn="base">
              <a:spcBef>
                <a:spcPct val="20000"/>
              </a:spcBef>
              <a:spcAft>
                <a:spcPct val="0"/>
              </a:spcAft>
              <a:defRPr sz="2000">
                <a:solidFill>
                  <a:schemeClr val="bg1"/>
                </a:solidFill>
                <a:latin typeface="Calibri" pitchFamily="34" charset="0"/>
              </a:defRPr>
            </a:lvl7pPr>
            <a:lvl8pPr algn="ctr" fontAlgn="base">
              <a:spcBef>
                <a:spcPct val="20000"/>
              </a:spcBef>
              <a:spcAft>
                <a:spcPct val="0"/>
              </a:spcAft>
              <a:defRPr sz="2000">
                <a:solidFill>
                  <a:schemeClr val="bg1"/>
                </a:solidFill>
                <a:latin typeface="Calibri" pitchFamily="34" charset="0"/>
              </a:defRPr>
            </a:lvl8pPr>
            <a:lvl9pPr algn="ctr" fontAlgn="base">
              <a:spcBef>
                <a:spcPct val="20000"/>
              </a:spcBef>
              <a:spcAft>
                <a:spcPct val="0"/>
              </a:spcAft>
              <a:defRPr sz="2000">
                <a:solidFill>
                  <a:schemeClr val="bg1"/>
                </a:solidFill>
                <a:latin typeface="Calibri" pitchFamily="34" charset="0"/>
              </a:defRPr>
            </a:lvl9pPr>
          </a:lstStyle>
          <a:p>
            <a:endParaRPr lang="ro-RO" dirty="0"/>
          </a:p>
          <a:p>
            <a:endParaRPr lang="ro-RO" dirty="0"/>
          </a:p>
          <a:p>
            <a:endParaRPr lang="ro-RO" dirty="0"/>
          </a:p>
          <a:p>
            <a:endParaRPr lang="ro-RO" dirty="0"/>
          </a:p>
          <a:p>
            <a:endParaRPr lang="ro-RO" sz="2400" dirty="0"/>
          </a:p>
          <a:p>
            <a:endParaRPr lang="uk-UA" altLang="ru-RU" b="0" dirty="0"/>
          </a:p>
        </p:txBody>
      </p:sp>
      <p:sp>
        <p:nvSpPr>
          <p:cNvPr id="4" name="Title 1">
            <a:extLst>
              <a:ext uri="{FF2B5EF4-FFF2-40B4-BE49-F238E27FC236}">
                <a16:creationId xmlns="" xmlns:a16="http://schemas.microsoft.com/office/drawing/2014/main" id="{7EF45B6D-311B-4623-BC13-D0CD9CC2EA03}"/>
              </a:ext>
            </a:extLst>
          </p:cNvPr>
          <p:cNvSpPr>
            <a:spLocks noGrp="1"/>
          </p:cNvSpPr>
          <p:nvPr>
            <p:ph type="ctrTitle"/>
          </p:nvPr>
        </p:nvSpPr>
        <p:spPr>
          <a:xfrm>
            <a:off x="251074" y="1406525"/>
            <a:ext cx="9433048" cy="647700"/>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ro-RO" dirty="0">
                <a:solidFill>
                  <a:schemeClr val="bg1"/>
                </a:solidFill>
              </a:rPr>
              <a:t/>
            </a:r>
            <a:br>
              <a:rPr lang="ro-RO" dirty="0">
                <a:solidFill>
                  <a:schemeClr val="bg1"/>
                </a:solidFill>
              </a:rPr>
            </a:br>
            <a:r>
              <a:rPr lang="ro-RO" dirty="0">
                <a:solidFill>
                  <a:schemeClr val="bg1"/>
                </a:solidFill>
              </a:rPr>
              <a:t/>
            </a:r>
            <a:br>
              <a:rPr lang="ro-RO" dirty="0">
                <a:solidFill>
                  <a:schemeClr val="bg1"/>
                </a:solidFill>
              </a:rPr>
            </a:br>
            <a:r>
              <a:rPr lang="ro-RO" dirty="0">
                <a:solidFill>
                  <a:schemeClr val="bg1"/>
                </a:solidFill>
              </a:rPr>
              <a:t/>
            </a:r>
            <a:br>
              <a:rPr lang="ro-RO" dirty="0">
                <a:solidFill>
                  <a:schemeClr val="bg1"/>
                </a:solidFill>
              </a:rPr>
            </a:br>
            <a:r>
              <a:rPr lang="ro-RO" dirty="0">
                <a:solidFill>
                  <a:schemeClr val="bg1"/>
                </a:solidFill>
              </a:rPr>
              <a:t/>
            </a:r>
            <a:br>
              <a:rPr lang="ro-RO" dirty="0">
                <a:solidFill>
                  <a:schemeClr val="bg1"/>
                </a:solidFill>
              </a:rPr>
            </a:br>
            <a:r>
              <a:rPr lang="ro-RO" dirty="0">
                <a:solidFill>
                  <a:schemeClr val="bg1"/>
                </a:solidFill>
              </a:rPr>
              <a:t/>
            </a:r>
            <a:br>
              <a:rPr lang="ro-RO" dirty="0">
                <a:solidFill>
                  <a:schemeClr val="bg1"/>
                </a:solidFill>
              </a:rPr>
            </a:br>
            <a:r>
              <a:rPr lang="ro-RO" sz="4900" dirty="0">
                <a:solidFill>
                  <a:schemeClr val="bg1"/>
                </a:solidFill>
              </a:rPr>
              <a:t>Thank you for your attention!</a:t>
            </a:r>
            <a:endParaRPr lang="en-US" sz="4900" dirty="0">
              <a:solidFill>
                <a:schemeClr val="bg1"/>
              </a:solidFill>
            </a:endParaRPr>
          </a:p>
        </p:txBody>
      </p:sp>
      <p:pic>
        <p:nvPicPr>
          <p:cNvPr id="2" name="Picture 1"/>
          <p:cNvPicPr>
            <a:picLocks noChangeAspect="1"/>
          </p:cNvPicPr>
          <p:nvPr/>
        </p:nvPicPr>
        <p:blipFill>
          <a:blip r:embed="rId2"/>
          <a:stretch>
            <a:fillRect/>
          </a:stretch>
        </p:blipFill>
        <p:spPr>
          <a:xfrm>
            <a:off x="3177927" y="4732784"/>
            <a:ext cx="2895851" cy="286537"/>
          </a:xfrm>
          <a:prstGeom prst="rect">
            <a:avLst/>
          </a:prstGeom>
        </p:spPr>
      </p:pic>
    </p:spTree>
    <p:extLst>
      <p:ext uri="{BB962C8B-B14F-4D97-AF65-F5344CB8AC3E}">
        <p14:creationId xmlns:p14="http://schemas.microsoft.com/office/powerpoint/2010/main" val="1261343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2382"/>
            <a:ext cx="9356626" cy="7017470"/>
          </a:xfrm>
          <a:prstGeom prst="rect">
            <a:avLst/>
          </a:prstGeom>
        </p:spPr>
      </p:pic>
      <p:sp>
        <p:nvSpPr>
          <p:cNvPr id="34828" name="Rectangle 12"/>
          <p:cNvSpPr>
            <a:spLocks noGrp="1" noChangeArrowheads="1"/>
          </p:cNvSpPr>
          <p:nvPr>
            <p:ph type="ctrTitle"/>
          </p:nvPr>
        </p:nvSpPr>
        <p:spPr>
          <a:xfrm>
            <a:off x="708817" y="24384"/>
            <a:ext cx="5905500" cy="647700"/>
          </a:xfrm>
        </p:spPr>
        <p:txBody>
          <a:bodyPr/>
          <a:lstStyle/>
          <a:p>
            <a:r>
              <a:rPr lang="ro-RO" sz="2800" dirty="0" smtClean="0"/>
              <a:t>BIO</a:t>
            </a:r>
            <a:r>
              <a:rPr lang="en-US" sz="2800" dirty="0" smtClean="0"/>
              <a:t>DIVERSITY </a:t>
            </a:r>
            <a:r>
              <a:rPr lang="en-US" sz="2800" dirty="0"/>
              <a:t>OF </a:t>
            </a:r>
            <a:r>
              <a:rPr lang="ro-RO" sz="2800" dirty="0" smtClean="0"/>
              <a:t>MARINE</a:t>
            </a:r>
            <a:r>
              <a:rPr lang="en-US" sz="2800" dirty="0" smtClean="0"/>
              <a:t> </a:t>
            </a:r>
            <a:r>
              <a:rPr lang="en-US" sz="2800" dirty="0"/>
              <a:t>LIFE</a:t>
            </a:r>
            <a:br>
              <a:rPr lang="en-US" sz="2800" dirty="0"/>
            </a:br>
            <a:endParaRPr lang="en-US" altLang="ru-RU" sz="2800" dirty="0"/>
          </a:p>
        </p:txBody>
      </p:sp>
      <p:sp>
        <p:nvSpPr>
          <p:cNvPr id="34830" name="Rectangle 14"/>
          <p:cNvSpPr>
            <a:spLocks noChangeArrowheads="1"/>
          </p:cNvSpPr>
          <p:nvPr/>
        </p:nvSpPr>
        <p:spPr bwMode="auto">
          <a:xfrm>
            <a:off x="709929" y="3508648"/>
            <a:ext cx="8445479" cy="72008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defRPr sz="2000">
                <a:solidFill>
                  <a:srgbClr val="F8E0BA"/>
                </a:solidFill>
                <a:latin typeface="Calibri" pitchFamily="34" charset="0"/>
              </a:defRPr>
            </a:lvl1pPr>
            <a:lvl2pPr algn="ctr">
              <a:spcBef>
                <a:spcPct val="20000"/>
              </a:spcBef>
              <a:defRPr sz="2000">
                <a:solidFill>
                  <a:schemeClr val="bg1"/>
                </a:solidFill>
                <a:latin typeface="Calibri" pitchFamily="34" charset="0"/>
              </a:defRPr>
            </a:lvl2pPr>
            <a:lvl3pPr algn="ctr">
              <a:spcBef>
                <a:spcPct val="20000"/>
              </a:spcBef>
              <a:defRPr sz="2000">
                <a:solidFill>
                  <a:schemeClr val="bg1"/>
                </a:solidFill>
                <a:latin typeface="Calibri" pitchFamily="34" charset="0"/>
              </a:defRPr>
            </a:lvl3pPr>
            <a:lvl4pPr algn="ctr">
              <a:spcBef>
                <a:spcPct val="20000"/>
              </a:spcBef>
              <a:defRPr sz="2000">
                <a:solidFill>
                  <a:schemeClr val="bg1"/>
                </a:solidFill>
                <a:latin typeface="Calibri" pitchFamily="34" charset="0"/>
              </a:defRPr>
            </a:lvl4pPr>
            <a:lvl5pPr algn="ctr">
              <a:spcBef>
                <a:spcPct val="20000"/>
              </a:spcBef>
              <a:defRPr sz="2000">
                <a:solidFill>
                  <a:schemeClr val="bg1"/>
                </a:solidFill>
                <a:latin typeface="Calibri" pitchFamily="34" charset="0"/>
              </a:defRPr>
            </a:lvl5pPr>
            <a:lvl6pPr algn="ctr" fontAlgn="base">
              <a:spcBef>
                <a:spcPct val="20000"/>
              </a:spcBef>
              <a:spcAft>
                <a:spcPct val="0"/>
              </a:spcAft>
              <a:defRPr sz="2000">
                <a:solidFill>
                  <a:schemeClr val="bg1"/>
                </a:solidFill>
                <a:latin typeface="Calibri" pitchFamily="34" charset="0"/>
              </a:defRPr>
            </a:lvl6pPr>
            <a:lvl7pPr algn="ctr" fontAlgn="base">
              <a:spcBef>
                <a:spcPct val="20000"/>
              </a:spcBef>
              <a:spcAft>
                <a:spcPct val="0"/>
              </a:spcAft>
              <a:defRPr sz="2000">
                <a:solidFill>
                  <a:schemeClr val="bg1"/>
                </a:solidFill>
                <a:latin typeface="Calibri" pitchFamily="34" charset="0"/>
              </a:defRPr>
            </a:lvl7pPr>
            <a:lvl8pPr algn="ctr" fontAlgn="base">
              <a:spcBef>
                <a:spcPct val="20000"/>
              </a:spcBef>
              <a:spcAft>
                <a:spcPct val="0"/>
              </a:spcAft>
              <a:defRPr sz="2000">
                <a:solidFill>
                  <a:schemeClr val="bg1"/>
                </a:solidFill>
                <a:latin typeface="Calibri" pitchFamily="34" charset="0"/>
              </a:defRPr>
            </a:lvl8pPr>
            <a:lvl9pPr algn="ctr" fontAlgn="base">
              <a:spcBef>
                <a:spcPct val="20000"/>
              </a:spcBef>
              <a:spcAft>
                <a:spcPct val="0"/>
              </a:spcAft>
              <a:defRPr sz="2000">
                <a:solidFill>
                  <a:schemeClr val="bg1"/>
                </a:solidFill>
                <a:latin typeface="Calibri" pitchFamily="34" charset="0"/>
              </a:defRPr>
            </a:lvl9pPr>
          </a:lstStyle>
          <a:p>
            <a:pPr lvl="0"/>
            <a:r>
              <a:rPr lang="ro-RO" altLang="en-US" b="0" dirty="0" smtClean="0">
                <a:solidFill>
                  <a:schemeClr val="bg1"/>
                </a:solidFill>
                <a:latin typeface="inherit"/>
              </a:rPr>
              <a:t>Due to abiotic factors, such as salinity, water temperature or light availability, species are not evenly distributed throughout the sea and the diversity of life varies in different parts of the sea.</a:t>
            </a:r>
            <a:endParaRPr lang="en-US" altLang="en-US" sz="1600" b="0" dirty="0">
              <a:solidFill>
                <a:schemeClr val="bg1"/>
              </a:solidFill>
              <a:latin typeface="Arial" panose="020B0604020202020204" pitchFamily="34" charset="0"/>
            </a:endParaRPr>
          </a:p>
          <a:p>
            <a:endParaRPr lang="uk-UA" altLang="ru-RU" b="0" dirty="0"/>
          </a:p>
        </p:txBody>
      </p:sp>
    </p:spTree>
    <p:extLst>
      <p:ext uri="{BB962C8B-B14F-4D97-AF65-F5344CB8AC3E}">
        <p14:creationId xmlns:p14="http://schemas.microsoft.com/office/powerpoint/2010/main" val="3760103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1C74B58-5808-412F-B2EC-F9E9B0930CC8}" type="slidenum">
              <a:rPr lang="ru-RU" altLang="ru-RU"/>
              <a:pPr/>
              <a:t>3</a:t>
            </a:fld>
            <a:endParaRPr lang="ru-RU" altLang="ru-RU"/>
          </a:p>
        </p:txBody>
      </p:sp>
      <p:sp>
        <p:nvSpPr>
          <p:cNvPr id="195586" name="Rectangle 2"/>
          <p:cNvSpPr>
            <a:spLocks noGrp="1" noChangeArrowheads="1"/>
          </p:cNvSpPr>
          <p:nvPr>
            <p:ph type="title"/>
          </p:nvPr>
        </p:nvSpPr>
        <p:spPr>
          <a:xfrm>
            <a:off x="1403350" y="250825"/>
            <a:ext cx="7345363" cy="917575"/>
          </a:xfrm>
        </p:spPr>
        <p:txBody>
          <a:bodyPr/>
          <a:lstStyle/>
          <a:p>
            <a:r>
              <a:rPr lang="en-US" altLang="ru-RU" dirty="0"/>
              <a:t>Remember you have to attribute!*</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1920" y="2140496"/>
            <a:ext cx="4527549" cy="3395662"/>
          </a:xfrm>
        </p:spPr>
      </p:pic>
      <p:pic>
        <p:nvPicPr>
          <p:cNvPr id="7" name="Picture 6"/>
          <p:cNvPicPr>
            <a:picLocks noChangeAspect="1"/>
          </p:cNvPicPr>
          <p:nvPr/>
        </p:nvPicPr>
        <p:blipFill>
          <a:blip r:embed="rId3"/>
          <a:stretch>
            <a:fillRect/>
          </a:stretch>
        </p:blipFill>
        <p:spPr>
          <a:xfrm>
            <a:off x="1115617" y="0"/>
            <a:ext cx="2592288" cy="1708448"/>
          </a:xfrm>
          <a:prstGeom prst="rect">
            <a:avLst/>
          </a:prstGeom>
        </p:spPr>
      </p:pic>
      <p:pic>
        <p:nvPicPr>
          <p:cNvPr id="8" name="Picture 7"/>
          <p:cNvPicPr>
            <a:picLocks noChangeAspect="1"/>
          </p:cNvPicPr>
          <p:nvPr/>
        </p:nvPicPr>
        <p:blipFill>
          <a:blip r:embed="rId4"/>
          <a:stretch>
            <a:fillRect/>
          </a:stretch>
        </p:blipFill>
        <p:spPr>
          <a:xfrm>
            <a:off x="3707905" y="0"/>
            <a:ext cx="2940205" cy="1634496"/>
          </a:xfrm>
          <a:prstGeom prst="rect">
            <a:avLst/>
          </a:prstGeom>
        </p:spPr>
      </p:pic>
      <p:pic>
        <p:nvPicPr>
          <p:cNvPr id="9" name="Picture 8"/>
          <p:cNvPicPr>
            <a:picLocks noChangeAspect="1"/>
          </p:cNvPicPr>
          <p:nvPr/>
        </p:nvPicPr>
        <p:blipFill>
          <a:blip r:embed="rId5"/>
          <a:stretch>
            <a:fillRect/>
          </a:stretch>
        </p:blipFill>
        <p:spPr>
          <a:xfrm>
            <a:off x="6648111" y="-12770"/>
            <a:ext cx="2495890" cy="1647266"/>
          </a:xfrm>
          <a:prstGeom prst="rect">
            <a:avLst/>
          </a:prstGeom>
        </p:spPr>
      </p:pic>
      <p:pic>
        <p:nvPicPr>
          <p:cNvPr id="10" name="Picture 9"/>
          <p:cNvPicPr>
            <a:picLocks noChangeAspect="1"/>
          </p:cNvPicPr>
          <p:nvPr/>
        </p:nvPicPr>
        <p:blipFill>
          <a:blip r:embed="rId6"/>
          <a:stretch>
            <a:fillRect/>
          </a:stretch>
        </p:blipFill>
        <p:spPr>
          <a:xfrm>
            <a:off x="1115616" y="1634496"/>
            <a:ext cx="2592288" cy="2020112"/>
          </a:xfrm>
          <a:prstGeom prst="rect">
            <a:avLst/>
          </a:prstGeom>
        </p:spPr>
      </p:pic>
      <p:pic>
        <p:nvPicPr>
          <p:cNvPr id="11" name="Picture 10"/>
          <p:cNvPicPr>
            <a:picLocks noChangeAspect="1"/>
          </p:cNvPicPr>
          <p:nvPr/>
        </p:nvPicPr>
        <p:blipFill>
          <a:blip r:embed="rId7"/>
          <a:stretch>
            <a:fillRect/>
          </a:stretch>
        </p:blipFill>
        <p:spPr>
          <a:xfrm>
            <a:off x="1115615" y="3580656"/>
            <a:ext cx="2592290" cy="1564432"/>
          </a:xfrm>
          <a:prstGeom prst="rect">
            <a:avLst/>
          </a:prstGeom>
        </p:spPr>
      </p:pic>
    </p:spTree>
    <p:extLst>
      <p:ext uri="{BB962C8B-B14F-4D97-AF65-F5344CB8AC3E}">
        <p14:creationId xmlns:p14="http://schemas.microsoft.com/office/powerpoint/2010/main" val="1360729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1C74B58-5808-412F-B2EC-F9E9B0930CC8}" type="slidenum">
              <a:rPr lang="ru-RU" altLang="ru-RU"/>
              <a:pPr/>
              <a:t>4</a:t>
            </a:fld>
            <a:endParaRPr lang="ru-RU" altLang="ru-RU"/>
          </a:p>
        </p:txBody>
      </p:sp>
      <p:sp>
        <p:nvSpPr>
          <p:cNvPr id="195586" name="Rectangle 2"/>
          <p:cNvSpPr>
            <a:spLocks noGrp="1" noChangeArrowheads="1"/>
          </p:cNvSpPr>
          <p:nvPr>
            <p:ph type="title"/>
          </p:nvPr>
        </p:nvSpPr>
        <p:spPr>
          <a:xfrm>
            <a:off x="2268724" y="62121"/>
            <a:ext cx="8568952" cy="917575"/>
          </a:xfrm>
        </p:spPr>
        <p:txBody>
          <a:bodyPr/>
          <a:lstStyle/>
          <a:p>
            <a:r>
              <a:rPr lang="ro-RO" altLang="ru-RU" sz="3200" dirty="0"/>
              <a:t>Determination of water salinity</a:t>
            </a:r>
            <a:r>
              <a:rPr lang="en-US" sz="3200" dirty="0"/>
              <a:t/>
            </a:r>
            <a:br>
              <a:rPr lang="en-US" sz="3200" dirty="0"/>
            </a:br>
            <a:endParaRPr lang="en-US" altLang="ru-RU" sz="3200" dirty="0"/>
          </a:p>
        </p:txBody>
      </p:sp>
      <p:sp>
        <p:nvSpPr>
          <p:cNvPr id="7" name="Rectangle 6"/>
          <p:cNvSpPr/>
          <p:nvPr/>
        </p:nvSpPr>
        <p:spPr>
          <a:xfrm>
            <a:off x="1241423" y="3364632"/>
            <a:ext cx="7632848" cy="1923604"/>
          </a:xfrm>
          <a:prstGeom prst="rect">
            <a:avLst/>
          </a:prstGeom>
        </p:spPr>
        <p:txBody>
          <a:bodyPr wrap="square">
            <a:spAutoFit/>
          </a:bodyPr>
          <a:lstStyle/>
          <a:p>
            <a:pPr algn="just">
              <a:lnSpc>
                <a:spcPct val="150000"/>
              </a:lnSpc>
            </a:pPr>
            <a:r>
              <a:rPr lang="ro-RO" sz="1400" b="0" dirty="0"/>
              <a:t> </a:t>
            </a:r>
          </a:p>
          <a:p>
            <a:pPr marL="285750" indent="-285750" algn="just">
              <a:buFont typeface="Arial" panose="020B0604020202020204" pitchFamily="34" charset="0"/>
              <a:buChar char="•"/>
            </a:pPr>
            <a:r>
              <a:rPr lang="en-US" sz="1400" b="0" dirty="0"/>
              <a:t>Salinity is a chemical property of </a:t>
            </a:r>
            <a:r>
              <a:rPr lang="ro-RO" sz="1400" b="0" dirty="0"/>
              <a:t>sea</a:t>
            </a:r>
            <a:r>
              <a:rPr lang="en-US" sz="1400" b="0" dirty="0"/>
              <a:t>water that plays an important role thermal regime</a:t>
            </a:r>
            <a:r>
              <a:rPr lang="ro-RO" sz="1400" b="0" dirty="0"/>
              <a:t> flow</a:t>
            </a:r>
            <a:r>
              <a:rPr lang="en-US" sz="1400" b="0" dirty="0"/>
              <a:t>, in the</a:t>
            </a:r>
            <a:r>
              <a:rPr lang="ro-RO" sz="1400" b="0" dirty="0"/>
              <a:t> water </a:t>
            </a:r>
            <a:r>
              <a:rPr lang="en-US" sz="1400" b="0" dirty="0"/>
              <a:t>currents</a:t>
            </a:r>
            <a:r>
              <a:rPr lang="ro-RO" sz="1400" b="0" dirty="0"/>
              <a:t> formation</a:t>
            </a:r>
            <a:r>
              <a:rPr lang="en-US" sz="1400" b="0" dirty="0"/>
              <a:t> and in the development of </a:t>
            </a:r>
            <a:r>
              <a:rPr lang="ro-RO" sz="1400" b="0" dirty="0"/>
              <a:t>marine </a:t>
            </a:r>
            <a:r>
              <a:rPr lang="en-US" sz="1400" b="0" dirty="0"/>
              <a:t>li</a:t>
            </a:r>
            <a:r>
              <a:rPr lang="ro-RO" sz="1400" b="0" dirty="0"/>
              <a:t>fe</a:t>
            </a:r>
            <a:r>
              <a:rPr lang="en-US" sz="1400" b="0" dirty="0"/>
              <a:t> conditions.</a:t>
            </a:r>
            <a:r>
              <a:rPr lang="ro-RO" sz="1400" b="0" dirty="0"/>
              <a:t> </a:t>
            </a:r>
          </a:p>
          <a:p>
            <a:pPr marL="285750" indent="-285750" algn="just">
              <a:buFont typeface="Arial" panose="020B0604020202020204" pitchFamily="34" charset="0"/>
              <a:buChar char="•"/>
            </a:pPr>
            <a:r>
              <a:rPr lang="en-US" sz="1400" b="0" dirty="0"/>
              <a:t>The salinity of water is determined </a:t>
            </a:r>
            <a:r>
              <a:rPr lang="ro-RO" sz="1400" b="0" dirty="0"/>
              <a:t>by</a:t>
            </a:r>
            <a:r>
              <a:rPr lang="en-US" sz="1400" b="0" dirty="0"/>
              <a:t> the chlorides in the water</a:t>
            </a:r>
          </a:p>
          <a:p>
            <a:pPr marL="285750" indent="-285750" algn="just">
              <a:buFont typeface="Arial" panose="020B0604020202020204" pitchFamily="34" charset="0"/>
              <a:buChar char="•"/>
            </a:pPr>
            <a:r>
              <a:rPr lang="en-US" sz="1400" b="0" dirty="0"/>
              <a:t>Chlorides from water </a:t>
            </a:r>
            <a:r>
              <a:rPr lang="ro-RO" sz="1400" b="0" dirty="0"/>
              <a:t>result</a:t>
            </a:r>
            <a:r>
              <a:rPr lang="en-US" sz="1400" b="0" dirty="0"/>
              <a:t> from soil or from animal</a:t>
            </a:r>
            <a:r>
              <a:rPr lang="ro-RO" sz="1400" b="0" dirty="0"/>
              <a:t>/</a:t>
            </a:r>
            <a:r>
              <a:rPr lang="en-US" sz="1400" b="0" dirty="0"/>
              <a:t>human pollution. </a:t>
            </a:r>
            <a:endParaRPr lang="ro-RO" sz="1400" b="0" dirty="0"/>
          </a:p>
          <a:p>
            <a:pPr marL="285750" indent="-285750" algn="just">
              <a:buFont typeface="Arial" panose="020B0604020202020204" pitchFamily="34" charset="0"/>
              <a:buChar char="•"/>
            </a:pPr>
            <a:r>
              <a:rPr lang="en-US" sz="1400" b="0" dirty="0"/>
              <a:t>The chloride concentration in the water varies over time.</a:t>
            </a:r>
          </a:p>
          <a:p>
            <a:pPr marL="285750" indent="-285750" algn="just">
              <a:buFont typeface="Arial" panose="020B0604020202020204" pitchFamily="34" charset="0"/>
              <a:buChar char="•"/>
            </a:pPr>
            <a:endParaRPr lang="en-US" sz="1400" b="0" dirty="0"/>
          </a:p>
          <a:p>
            <a:pPr algn="just"/>
            <a:r>
              <a:rPr lang="ro-RO" sz="1400" b="0" dirty="0"/>
              <a:t> </a:t>
            </a:r>
            <a:endParaRPr lang="en-US" sz="1600" dirty="0"/>
          </a:p>
        </p:txBody>
      </p:sp>
      <p:pic>
        <p:nvPicPr>
          <p:cNvPr id="4" name="Picture 3"/>
          <p:cNvPicPr>
            <a:picLocks noChangeAspect="1"/>
          </p:cNvPicPr>
          <p:nvPr/>
        </p:nvPicPr>
        <p:blipFill>
          <a:blip r:embed="rId2"/>
          <a:stretch>
            <a:fillRect/>
          </a:stretch>
        </p:blipFill>
        <p:spPr>
          <a:xfrm>
            <a:off x="2771800" y="556320"/>
            <a:ext cx="4181518" cy="2952328"/>
          </a:xfrm>
          <a:prstGeom prst="rect">
            <a:avLst/>
          </a:prstGeom>
        </p:spPr>
      </p:pic>
    </p:spTree>
    <p:extLst>
      <p:ext uri="{BB962C8B-B14F-4D97-AF65-F5344CB8AC3E}">
        <p14:creationId xmlns:p14="http://schemas.microsoft.com/office/powerpoint/2010/main" val="3661132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15616" y="-113972"/>
            <a:ext cx="8028384" cy="5292588"/>
          </a:xfrm>
          <a:prstGeom prst="rect">
            <a:avLst/>
          </a:prstGeom>
        </p:spPr>
      </p:pic>
      <p:sp>
        <p:nvSpPr>
          <p:cNvPr id="6" name="Slide Number Placeholder 5"/>
          <p:cNvSpPr>
            <a:spLocks noGrp="1"/>
          </p:cNvSpPr>
          <p:nvPr>
            <p:ph type="sldNum" sz="quarter" idx="12"/>
          </p:nvPr>
        </p:nvSpPr>
        <p:spPr/>
        <p:txBody>
          <a:bodyPr/>
          <a:lstStyle/>
          <a:p>
            <a:fld id="{81C74B58-5808-412F-B2EC-F9E9B0930CC8}" type="slidenum">
              <a:rPr lang="ru-RU" altLang="ru-RU"/>
              <a:pPr/>
              <a:t>5</a:t>
            </a:fld>
            <a:endParaRPr lang="ru-RU" altLang="ru-RU"/>
          </a:p>
        </p:txBody>
      </p:sp>
    </p:spTree>
    <p:extLst>
      <p:ext uri="{BB962C8B-B14F-4D97-AF65-F5344CB8AC3E}">
        <p14:creationId xmlns:p14="http://schemas.microsoft.com/office/powerpoint/2010/main" val="1874412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1C74B58-5808-412F-B2EC-F9E9B0930CC8}" type="slidenum">
              <a:rPr lang="ru-RU" altLang="ru-RU"/>
              <a:pPr/>
              <a:t>6</a:t>
            </a:fld>
            <a:endParaRPr lang="ru-RU" altLang="ru-RU"/>
          </a:p>
        </p:txBody>
      </p:sp>
      <p:sp>
        <p:nvSpPr>
          <p:cNvPr id="195586" name="Rectangle 2"/>
          <p:cNvSpPr>
            <a:spLocks noGrp="1" noChangeArrowheads="1"/>
          </p:cNvSpPr>
          <p:nvPr>
            <p:ph type="title"/>
          </p:nvPr>
        </p:nvSpPr>
        <p:spPr>
          <a:xfrm>
            <a:off x="2123728" y="-209575"/>
            <a:ext cx="7345363" cy="917575"/>
          </a:xfrm>
        </p:spPr>
        <p:txBody>
          <a:bodyPr/>
          <a:lstStyle/>
          <a:p>
            <a:r>
              <a:rPr lang="en-US" sz="2800" dirty="0">
                <a:solidFill>
                  <a:schemeClr val="tx1"/>
                </a:solidFill>
              </a:rPr>
              <a:t>Necessary </a:t>
            </a:r>
            <a:r>
              <a:rPr lang="ro-RO" sz="2800" dirty="0">
                <a:solidFill>
                  <a:schemeClr val="tx1"/>
                </a:solidFill>
              </a:rPr>
              <a:t>lab equipment </a:t>
            </a:r>
            <a:r>
              <a:rPr lang="en-US" sz="2800" dirty="0">
                <a:solidFill>
                  <a:schemeClr val="tx1"/>
                </a:solidFill>
              </a:rPr>
              <a:t>and reagents </a:t>
            </a:r>
            <a:endParaRPr lang="en-US" altLang="ru-RU" sz="2800" dirty="0">
              <a:solidFill>
                <a:schemeClr val="tx1"/>
              </a:solidFill>
            </a:endParaRPr>
          </a:p>
        </p:txBody>
      </p:sp>
      <p:sp>
        <p:nvSpPr>
          <p:cNvPr id="195587" name="Rectangle 3"/>
          <p:cNvSpPr>
            <a:spLocks noGrp="1" noChangeArrowheads="1"/>
          </p:cNvSpPr>
          <p:nvPr>
            <p:ph type="body" idx="1"/>
          </p:nvPr>
        </p:nvSpPr>
        <p:spPr>
          <a:xfrm>
            <a:off x="539552" y="1319212"/>
            <a:ext cx="7345363" cy="3513138"/>
          </a:xfrm>
        </p:spPr>
        <p:txBody>
          <a:bodyPr/>
          <a:lstStyle/>
          <a:p>
            <a:pPr>
              <a:lnSpc>
                <a:spcPct val="80000"/>
              </a:lnSpc>
            </a:pPr>
            <a:endParaRPr lang="ro-RO" altLang="ru-RU" sz="1600" dirty="0"/>
          </a:p>
          <a:p>
            <a:pPr>
              <a:lnSpc>
                <a:spcPct val="80000"/>
              </a:lnSpc>
            </a:pPr>
            <a:endParaRPr lang="ro-RO" altLang="ru-RU" sz="1600" dirty="0"/>
          </a:p>
          <a:p>
            <a:pPr>
              <a:lnSpc>
                <a:spcPct val="80000"/>
              </a:lnSpc>
            </a:pPr>
            <a:endParaRPr lang="ro-RO" altLang="ru-RU" sz="1600" dirty="0"/>
          </a:p>
          <a:p>
            <a:pPr>
              <a:lnSpc>
                <a:spcPct val="80000"/>
              </a:lnSpc>
            </a:pPr>
            <a:endParaRPr lang="ro-RO" altLang="ru-RU" sz="1600" dirty="0"/>
          </a:p>
          <a:p>
            <a:pPr>
              <a:lnSpc>
                <a:spcPct val="80000"/>
              </a:lnSpc>
            </a:pPr>
            <a:endParaRPr lang="ro-RO" altLang="ru-RU" sz="1600" dirty="0"/>
          </a:p>
          <a:p>
            <a:pPr lvl="1">
              <a:lnSpc>
                <a:spcPct val="80000"/>
              </a:lnSpc>
            </a:pPr>
            <a:endParaRPr lang="ro-RO" altLang="ru-RU" sz="1600" dirty="0"/>
          </a:p>
        </p:txBody>
      </p:sp>
      <p:sp>
        <p:nvSpPr>
          <p:cNvPr id="8" name="Rectangle 7"/>
          <p:cNvSpPr/>
          <p:nvPr/>
        </p:nvSpPr>
        <p:spPr>
          <a:xfrm>
            <a:off x="1360027" y="2992046"/>
            <a:ext cx="7451725" cy="984885"/>
          </a:xfrm>
          <a:prstGeom prst="rect">
            <a:avLst/>
          </a:prstGeom>
        </p:spPr>
        <p:txBody>
          <a:bodyPr wrap="square">
            <a:spAutoFit/>
          </a:bodyPr>
          <a:lstStyle/>
          <a:p>
            <a:pPr>
              <a:lnSpc>
                <a:spcPct val="150000"/>
              </a:lnSpc>
            </a:pPr>
            <a:r>
              <a:rPr lang="en-US" sz="1400" dirty="0"/>
              <a:t>0.1</a:t>
            </a:r>
            <a:r>
              <a:rPr lang="ro-RO" sz="1400" dirty="0"/>
              <a:t> </a:t>
            </a:r>
            <a:r>
              <a:rPr lang="en-US" sz="1400" dirty="0"/>
              <a:t>N</a:t>
            </a:r>
            <a:r>
              <a:rPr lang="ro-RO" sz="1400" dirty="0"/>
              <a:t> </a:t>
            </a:r>
            <a:r>
              <a:rPr lang="en-US" sz="1400" dirty="0"/>
              <a:t>AgNO</a:t>
            </a:r>
            <a:r>
              <a:rPr lang="en-US" sz="1400" baseline="-25000" dirty="0"/>
              <a:t>3</a:t>
            </a:r>
            <a:r>
              <a:rPr lang="en-US" sz="1400" dirty="0"/>
              <a:t> solution </a:t>
            </a:r>
            <a:endParaRPr lang="ro-RO" sz="1400" dirty="0"/>
          </a:p>
          <a:p>
            <a:pPr>
              <a:lnSpc>
                <a:spcPct val="150000"/>
              </a:lnSpc>
            </a:pPr>
            <a:r>
              <a:rPr lang="en-US" sz="1400" dirty="0"/>
              <a:t>10%</a:t>
            </a:r>
            <a:r>
              <a:rPr lang="ro-RO" sz="1400" dirty="0"/>
              <a:t> </a:t>
            </a:r>
            <a:r>
              <a:rPr lang="en-US" sz="1400" dirty="0"/>
              <a:t>K</a:t>
            </a:r>
            <a:r>
              <a:rPr lang="en-US" sz="1400" baseline="-25000" dirty="0"/>
              <a:t>2</a:t>
            </a:r>
            <a:r>
              <a:rPr lang="en-US" sz="1400" dirty="0"/>
              <a:t>CrO</a:t>
            </a:r>
            <a:r>
              <a:rPr lang="en-US" sz="1400" baseline="-25000" dirty="0"/>
              <a:t>4</a:t>
            </a:r>
            <a:r>
              <a:rPr lang="en-US" sz="1400" dirty="0"/>
              <a:t> solution </a:t>
            </a:r>
            <a:r>
              <a:rPr lang="en-US" sz="1400" dirty="0" smtClean="0"/>
              <a:t> </a:t>
            </a:r>
            <a:endParaRPr lang="ro-RO" sz="1400" dirty="0"/>
          </a:p>
          <a:p>
            <a:r>
              <a:rPr lang="en-GB" sz="1600" dirty="0" smtClean="0"/>
              <a:t>distilled water</a:t>
            </a:r>
            <a:endParaRPr lang="ro-RO" sz="1600" dirty="0"/>
          </a:p>
        </p:txBody>
      </p:sp>
      <p:sp>
        <p:nvSpPr>
          <p:cNvPr id="9" name="Rectangle 8"/>
          <p:cNvSpPr/>
          <p:nvPr/>
        </p:nvSpPr>
        <p:spPr>
          <a:xfrm>
            <a:off x="1316269" y="2345184"/>
            <a:ext cx="7199407" cy="338554"/>
          </a:xfrm>
          <a:prstGeom prst="rect">
            <a:avLst/>
          </a:prstGeom>
        </p:spPr>
        <p:txBody>
          <a:bodyPr wrap="none">
            <a:spAutoFit/>
          </a:bodyPr>
          <a:lstStyle/>
          <a:p>
            <a:r>
              <a:rPr lang="ro-RO" sz="1600" dirty="0"/>
              <a:t>Berzelius beaker   Biurette    </a:t>
            </a:r>
            <a:r>
              <a:rPr lang="en-GB" sz="1600" dirty="0" smtClean="0"/>
              <a:t>            Pipette 	       </a:t>
            </a:r>
            <a:r>
              <a:rPr lang="ro-RO" sz="1600" dirty="0" smtClean="0"/>
              <a:t>Erlenmeyer </a:t>
            </a:r>
            <a:r>
              <a:rPr lang="ro-RO" sz="1600" dirty="0"/>
              <a:t>beaker </a:t>
            </a:r>
            <a:endParaRPr lang="en-US" sz="1600" dirty="0"/>
          </a:p>
        </p:txBody>
      </p:sp>
      <p:pic>
        <p:nvPicPr>
          <p:cNvPr id="4" name="Picture 3"/>
          <p:cNvPicPr>
            <a:picLocks noChangeAspect="1"/>
          </p:cNvPicPr>
          <p:nvPr/>
        </p:nvPicPr>
        <p:blipFill>
          <a:blip r:embed="rId2"/>
          <a:stretch>
            <a:fillRect/>
          </a:stretch>
        </p:blipFill>
        <p:spPr>
          <a:xfrm>
            <a:off x="6895505" y="708000"/>
            <a:ext cx="1448990" cy="1567881"/>
          </a:xfrm>
          <a:prstGeom prst="rect">
            <a:avLst/>
          </a:prstGeom>
        </p:spPr>
      </p:pic>
      <p:pic>
        <p:nvPicPr>
          <p:cNvPr id="7" name="Picture 6"/>
          <p:cNvPicPr>
            <a:picLocks noChangeAspect="1"/>
          </p:cNvPicPr>
          <p:nvPr/>
        </p:nvPicPr>
        <p:blipFill>
          <a:blip r:embed="rId3"/>
          <a:stretch>
            <a:fillRect/>
          </a:stretch>
        </p:blipFill>
        <p:spPr>
          <a:xfrm>
            <a:off x="3328430" y="581463"/>
            <a:ext cx="833978" cy="1734232"/>
          </a:xfrm>
          <a:prstGeom prst="rect">
            <a:avLst/>
          </a:prstGeom>
        </p:spPr>
      </p:pic>
      <p:pic>
        <p:nvPicPr>
          <p:cNvPr id="12" name="Picture 11"/>
          <p:cNvPicPr>
            <a:picLocks noChangeAspect="1"/>
          </p:cNvPicPr>
          <p:nvPr/>
        </p:nvPicPr>
        <p:blipFill>
          <a:blip r:embed="rId4"/>
          <a:stretch>
            <a:fillRect/>
          </a:stretch>
        </p:blipFill>
        <p:spPr>
          <a:xfrm>
            <a:off x="1422201" y="581463"/>
            <a:ext cx="1595785" cy="1734232"/>
          </a:xfrm>
          <a:prstGeom prst="rect">
            <a:avLst/>
          </a:prstGeom>
        </p:spPr>
      </p:pic>
      <p:pic>
        <p:nvPicPr>
          <p:cNvPr id="2" name="Picture 1"/>
          <p:cNvPicPr>
            <a:picLocks noChangeAspect="1"/>
          </p:cNvPicPr>
          <p:nvPr/>
        </p:nvPicPr>
        <p:blipFill>
          <a:blip r:embed="rId5"/>
          <a:stretch>
            <a:fillRect/>
          </a:stretch>
        </p:blipFill>
        <p:spPr>
          <a:xfrm>
            <a:off x="4774798" y="513359"/>
            <a:ext cx="1317210" cy="1791642"/>
          </a:xfrm>
          <a:prstGeom prst="rect">
            <a:avLst/>
          </a:prstGeom>
        </p:spPr>
      </p:pic>
    </p:spTree>
    <p:extLst>
      <p:ext uri="{BB962C8B-B14F-4D97-AF65-F5344CB8AC3E}">
        <p14:creationId xmlns:p14="http://schemas.microsoft.com/office/powerpoint/2010/main" val="887778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1C74B58-5808-412F-B2EC-F9E9B0930CC8}" type="slidenum">
              <a:rPr lang="ru-RU" altLang="ru-RU"/>
              <a:pPr/>
              <a:t>7</a:t>
            </a:fld>
            <a:endParaRPr lang="ru-RU" altLang="ru-RU"/>
          </a:p>
        </p:txBody>
      </p:sp>
      <p:sp>
        <p:nvSpPr>
          <p:cNvPr id="195587" name="Rectangle 3"/>
          <p:cNvSpPr>
            <a:spLocks noGrp="1" noChangeArrowheads="1"/>
          </p:cNvSpPr>
          <p:nvPr>
            <p:ph type="body" idx="1"/>
          </p:nvPr>
        </p:nvSpPr>
        <p:spPr>
          <a:xfrm>
            <a:off x="539552" y="1319212"/>
            <a:ext cx="7345363" cy="3513138"/>
          </a:xfrm>
        </p:spPr>
        <p:txBody>
          <a:bodyPr/>
          <a:lstStyle/>
          <a:p>
            <a:pPr>
              <a:lnSpc>
                <a:spcPct val="80000"/>
              </a:lnSpc>
            </a:pPr>
            <a:endParaRPr lang="ro-RO" altLang="ru-RU" sz="1600" dirty="0"/>
          </a:p>
          <a:p>
            <a:pPr>
              <a:lnSpc>
                <a:spcPct val="80000"/>
              </a:lnSpc>
            </a:pPr>
            <a:endParaRPr lang="ro-RO" altLang="ru-RU" sz="1600" dirty="0"/>
          </a:p>
          <a:p>
            <a:pPr>
              <a:lnSpc>
                <a:spcPct val="80000"/>
              </a:lnSpc>
            </a:pPr>
            <a:endParaRPr lang="ro-RO" altLang="ru-RU" sz="1600" dirty="0"/>
          </a:p>
          <a:p>
            <a:pPr>
              <a:lnSpc>
                <a:spcPct val="80000"/>
              </a:lnSpc>
            </a:pPr>
            <a:endParaRPr lang="ro-RO" altLang="ru-RU" sz="1600" dirty="0"/>
          </a:p>
          <a:p>
            <a:pPr>
              <a:lnSpc>
                <a:spcPct val="80000"/>
              </a:lnSpc>
            </a:pPr>
            <a:endParaRPr lang="ro-RO" altLang="ru-RU" sz="1600" dirty="0"/>
          </a:p>
          <a:p>
            <a:pPr lvl="1">
              <a:lnSpc>
                <a:spcPct val="80000"/>
              </a:lnSpc>
            </a:pPr>
            <a:endParaRPr lang="ro-RO" altLang="ru-RU" sz="1600" dirty="0"/>
          </a:p>
        </p:txBody>
      </p:sp>
      <p:sp>
        <p:nvSpPr>
          <p:cNvPr id="8" name="Rectangle 7"/>
          <p:cNvSpPr/>
          <p:nvPr/>
        </p:nvSpPr>
        <p:spPr>
          <a:xfrm>
            <a:off x="1475656" y="0"/>
            <a:ext cx="7451725" cy="2554545"/>
          </a:xfrm>
          <a:prstGeom prst="rect">
            <a:avLst/>
          </a:prstGeom>
        </p:spPr>
        <p:txBody>
          <a:bodyPr wrap="square">
            <a:spAutoFit/>
          </a:bodyPr>
          <a:lstStyle/>
          <a:p>
            <a:endParaRPr lang="ro-RO" sz="1600" dirty="0"/>
          </a:p>
          <a:p>
            <a:r>
              <a:rPr lang="en-US" sz="1600" dirty="0"/>
              <a:t>Procedure</a:t>
            </a:r>
            <a:endParaRPr lang="ro-RO" sz="1600" dirty="0"/>
          </a:p>
          <a:p>
            <a:endParaRPr lang="en-US" sz="1600" dirty="0">
              <a:latin typeface="+mn-lt"/>
            </a:endParaRPr>
          </a:p>
          <a:p>
            <a:pPr marL="285750" indent="-285750">
              <a:lnSpc>
                <a:spcPct val="150000"/>
              </a:lnSpc>
              <a:buFont typeface="Arial" panose="020B0604020202020204" pitchFamily="34" charset="0"/>
              <a:buChar char="•"/>
            </a:pPr>
            <a:r>
              <a:rPr lang="en-US" sz="1600" b="0" dirty="0">
                <a:latin typeface="+mn-lt"/>
              </a:rPr>
              <a:t>take 2</a:t>
            </a:r>
            <a:r>
              <a:rPr lang="en-US" sz="1600" b="0" dirty="0" smtClean="0">
                <a:latin typeface="+mn-lt"/>
              </a:rPr>
              <a:t> </a:t>
            </a:r>
            <a:r>
              <a:rPr lang="en-US" sz="1600" b="0" dirty="0">
                <a:latin typeface="+mn-lt"/>
              </a:rPr>
              <a:t>ml of water </a:t>
            </a:r>
            <a:r>
              <a:rPr lang="ro-RO" sz="1600" b="0" dirty="0">
                <a:latin typeface="+mn-lt"/>
              </a:rPr>
              <a:t>sample </a:t>
            </a:r>
            <a:r>
              <a:rPr lang="en-US" sz="1600" b="0" dirty="0">
                <a:latin typeface="+mn-lt"/>
              </a:rPr>
              <a:t>in an Erlenmeyer </a:t>
            </a:r>
            <a:r>
              <a:rPr lang="en-US" sz="1600" b="0" dirty="0" smtClean="0">
                <a:latin typeface="+mn-lt"/>
              </a:rPr>
              <a:t>beaker</a:t>
            </a:r>
          </a:p>
          <a:p>
            <a:pPr marL="285750" indent="-285750">
              <a:lnSpc>
                <a:spcPct val="150000"/>
              </a:lnSpc>
              <a:buFont typeface="Arial" panose="020B0604020202020204" pitchFamily="34" charset="0"/>
              <a:buChar char="•"/>
            </a:pPr>
            <a:r>
              <a:rPr lang="en-US" sz="1600" b="0" dirty="0" smtClean="0">
                <a:latin typeface="+mn-lt"/>
              </a:rPr>
              <a:t>add 3 </a:t>
            </a:r>
            <a:r>
              <a:rPr lang="en-US" sz="1600" b="0" dirty="0">
                <a:latin typeface="+mn-lt"/>
              </a:rPr>
              <a:t>drops of potassium chromate solution</a:t>
            </a:r>
          </a:p>
          <a:p>
            <a:pPr marL="285750" indent="-285750">
              <a:lnSpc>
                <a:spcPct val="150000"/>
              </a:lnSpc>
              <a:buFont typeface="Arial" panose="020B0604020202020204" pitchFamily="34" charset="0"/>
              <a:buChar char="•"/>
            </a:pPr>
            <a:r>
              <a:rPr lang="en-US" sz="1600" b="0" dirty="0">
                <a:latin typeface="+mn-lt"/>
              </a:rPr>
              <a:t>titrate with</a:t>
            </a:r>
            <a:r>
              <a:rPr lang="ro-RO" sz="1600" b="0" dirty="0">
                <a:latin typeface="+mn-lt"/>
              </a:rPr>
              <a:t> silver nitrate solution (</a:t>
            </a:r>
            <a:r>
              <a:rPr lang="en-US" sz="1600" b="0" dirty="0">
                <a:latin typeface="+mn-lt"/>
              </a:rPr>
              <a:t>AgNO</a:t>
            </a:r>
            <a:r>
              <a:rPr lang="en-US" sz="1600" b="0" baseline="-25000" dirty="0">
                <a:latin typeface="+mn-lt"/>
              </a:rPr>
              <a:t>3</a:t>
            </a:r>
            <a:r>
              <a:rPr lang="ro-RO" sz="1600" b="0" dirty="0">
                <a:latin typeface="+mn-lt"/>
              </a:rPr>
              <a:t>), </a:t>
            </a:r>
            <a:r>
              <a:rPr lang="en-US" sz="1600" b="0" dirty="0">
                <a:latin typeface="+mn-lt"/>
              </a:rPr>
              <a:t>until the color turns from yellow to </a:t>
            </a:r>
            <a:r>
              <a:rPr lang="en-US" sz="1600" b="0" dirty="0" smtClean="0">
                <a:latin typeface="+mn-lt"/>
              </a:rPr>
              <a:t>brick-red </a:t>
            </a:r>
            <a:endParaRPr lang="ro-RO" sz="1600" b="0" dirty="0">
              <a:latin typeface="+mn-lt"/>
            </a:endParaRPr>
          </a:p>
          <a:p>
            <a:endParaRPr lang="en-US" sz="1600" b="0" dirty="0">
              <a:latin typeface="+mn-lt"/>
            </a:endParaRPr>
          </a:p>
        </p:txBody>
      </p:sp>
      <p:pic>
        <p:nvPicPr>
          <p:cNvPr id="3" name="Picture 2"/>
          <p:cNvPicPr>
            <a:picLocks noChangeAspect="1"/>
          </p:cNvPicPr>
          <p:nvPr/>
        </p:nvPicPr>
        <p:blipFill>
          <a:blip r:embed="rId3"/>
          <a:stretch>
            <a:fillRect/>
          </a:stretch>
        </p:blipFill>
        <p:spPr>
          <a:xfrm>
            <a:off x="2987824" y="3090009"/>
            <a:ext cx="3448592" cy="2055079"/>
          </a:xfrm>
          <a:prstGeom prst="rect">
            <a:avLst/>
          </a:prstGeom>
        </p:spPr>
      </p:pic>
    </p:spTree>
    <p:extLst>
      <p:ext uri="{BB962C8B-B14F-4D97-AF65-F5344CB8AC3E}">
        <p14:creationId xmlns:p14="http://schemas.microsoft.com/office/powerpoint/2010/main" val="3054781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1C74B58-5808-412F-B2EC-F9E9B0930CC8}" type="slidenum">
              <a:rPr lang="ru-RU" altLang="ru-RU"/>
              <a:pPr/>
              <a:t>8</a:t>
            </a:fld>
            <a:endParaRPr lang="ru-RU" altLang="ru-RU"/>
          </a:p>
        </p:txBody>
      </p:sp>
      <p:sp>
        <p:nvSpPr>
          <p:cNvPr id="195587" name="Rectangle 3"/>
          <p:cNvSpPr>
            <a:spLocks noGrp="1" noChangeArrowheads="1"/>
          </p:cNvSpPr>
          <p:nvPr>
            <p:ph type="body" idx="1"/>
          </p:nvPr>
        </p:nvSpPr>
        <p:spPr>
          <a:xfrm>
            <a:off x="539552" y="1319212"/>
            <a:ext cx="7345363" cy="3513138"/>
          </a:xfrm>
        </p:spPr>
        <p:txBody>
          <a:bodyPr/>
          <a:lstStyle/>
          <a:p>
            <a:pPr>
              <a:lnSpc>
                <a:spcPct val="80000"/>
              </a:lnSpc>
            </a:pPr>
            <a:endParaRPr lang="ro-RO" altLang="ru-RU" sz="1600" dirty="0"/>
          </a:p>
          <a:p>
            <a:pPr>
              <a:lnSpc>
                <a:spcPct val="80000"/>
              </a:lnSpc>
            </a:pPr>
            <a:endParaRPr lang="ro-RO" altLang="ru-RU" sz="1600" dirty="0"/>
          </a:p>
          <a:p>
            <a:pPr>
              <a:lnSpc>
                <a:spcPct val="80000"/>
              </a:lnSpc>
            </a:pPr>
            <a:endParaRPr lang="ro-RO" altLang="ru-RU" sz="1600" dirty="0"/>
          </a:p>
          <a:p>
            <a:pPr>
              <a:lnSpc>
                <a:spcPct val="80000"/>
              </a:lnSpc>
            </a:pPr>
            <a:endParaRPr lang="ro-RO" altLang="ru-RU" sz="1600" dirty="0"/>
          </a:p>
          <a:p>
            <a:pPr>
              <a:lnSpc>
                <a:spcPct val="80000"/>
              </a:lnSpc>
            </a:pPr>
            <a:endParaRPr lang="ro-RO" altLang="ru-RU" sz="1600" dirty="0"/>
          </a:p>
          <a:p>
            <a:pPr lvl="1">
              <a:lnSpc>
                <a:spcPct val="80000"/>
              </a:lnSpc>
            </a:pPr>
            <a:endParaRPr lang="ro-RO" altLang="ru-RU" sz="1600" dirty="0"/>
          </a:p>
        </p:txBody>
      </p:sp>
      <p:sp>
        <p:nvSpPr>
          <p:cNvPr id="8" name="Rectangle 7"/>
          <p:cNvSpPr/>
          <p:nvPr/>
        </p:nvSpPr>
        <p:spPr>
          <a:xfrm>
            <a:off x="1475656" y="0"/>
            <a:ext cx="7451725" cy="5509200"/>
          </a:xfrm>
          <a:prstGeom prst="rect">
            <a:avLst/>
          </a:prstGeom>
        </p:spPr>
        <p:txBody>
          <a:bodyPr wrap="square">
            <a:spAutoFit/>
          </a:bodyPr>
          <a:lstStyle/>
          <a:p>
            <a:endParaRPr lang="ro-RO" sz="1600" dirty="0"/>
          </a:p>
          <a:p>
            <a:r>
              <a:rPr lang="ro-RO" sz="1600" dirty="0"/>
              <a:t>Calculations</a:t>
            </a:r>
          </a:p>
          <a:p>
            <a:endParaRPr lang="ro-RO" sz="1600" dirty="0"/>
          </a:p>
          <a:p>
            <a:endParaRPr lang="ro-RO" sz="1600" dirty="0"/>
          </a:p>
          <a:p>
            <a:endParaRPr lang="ro-RO" sz="1600" dirty="0"/>
          </a:p>
          <a:p>
            <a:endParaRPr lang="en-US" sz="1600" dirty="0">
              <a:latin typeface="+mn-lt"/>
            </a:endParaRPr>
          </a:p>
          <a:p>
            <a:pPr marL="285750" indent="-285750">
              <a:lnSpc>
                <a:spcPct val="150000"/>
              </a:lnSpc>
              <a:buFont typeface="Arial" panose="020B0604020202020204" pitchFamily="34" charset="0"/>
              <a:buChar char="•"/>
            </a:pPr>
            <a:endParaRPr lang="ro-RO" sz="1600" b="0" dirty="0">
              <a:latin typeface="+mn-lt"/>
            </a:endParaRPr>
          </a:p>
          <a:p>
            <a:pPr marL="285750" indent="-285750">
              <a:lnSpc>
                <a:spcPct val="150000"/>
              </a:lnSpc>
              <a:buFont typeface="Arial" panose="020B0604020202020204" pitchFamily="34" charset="0"/>
              <a:buChar char="•"/>
            </a:pPr>
            <a:r>
              <a:rPr lang="en-US" sz="1600" b="0" dirty="0">
                <a:latin typeface="+mn-lt"/>
              </a:rPr>
              <a:t>Where:		</a:t>
            </a:r>
          </a:p>
          <a:p>
            <a:pPr>
              <a:lnSpc>
                <a:spcPct val="150000"/>
              </a:lnSpc>
            </a:pPr>
            <a:r>
              <a:rPr lang="en-US" sz="1600" b="0" dirty="0">
                <a:latin typeface="+mn-lt"/>
              </a:rPr>
              <a:t>V</a:t>
            </a:r>
            <a:r>
              <a:rPr lang="en-US" sz="1600" b="0" baseline="-25000" dirty="0">
                <a:latin typeface="+mn-lt"/>
              </a:rPr>
              <a:t>AgNO3</a:t>
            </a:r>
            <a:r>
              <a:rPr lang="en-US" sz="1600" b="0" dirty="0">
                <a:latin typeface="+mn-lt"/>
              </a:rPr>
              <a:t>  </a:t>
            </a:r>
            <a:r>
              <a:rPr lang="ro-RO" sz="1600" b="0" dirty="0">
                <a:latin typeface="+mn-lt"/>
              </a:rPr>
              <a:t>- stands for the </a:t>
            </a:r>
            <a:r>
              <a:rPr lang="en-US" sz="1600" b="0" dirty="0">
                <a:latin typeface="+mn-lt"/>
              </a:rPr>
              <a:t>volume of AgNO</a:t>
            </a:r>
            <a:r>
              <a:rPr lang="en-US" sz="1600" b="0" baseline="-25000" dirty="0"/>
              <a:t>3</a:t>
            </a:r>
            <a:r>
              <a:rPr lang="en-US" sz="1600" b="0" dirty="0">
                <a:latin typeface="+mn-lt"/>
              </a:rPr>
              <a:t> solution used in titration</a:t>
            </a:r>
            <a:r>
              <a:rPr lang="ro-RO" sz="1600" b="0" dirty="0">
                <a:latin typeface="+mn-lt"/>
              </a:rPr>
              <a:t>, measured in </a:t>
            </a:r>
            <a:r>
              <a:rPr lang="en-US" sz="1600" b="0" dirty="0">
                <a:latin typeface="+mn-lt"/>
              </a:rPr>
              <a:t> ml</a:t>
            </a:r>
          </a:p>
          <a:p>
            <a:pPr>
              <a:lnSpc>
                <a:spcPct val="150000"/>
              </a:lnSpc>
            </a:pPr>
            <a:r>
              <a:rPr lang="en-US" sz="1600" b="0" dirty="0">
                <a:latin typeface="+mn-lt"/>
              </a:rPr>
              <a:t>C</a:t>
            </a:r>
            <a:r>
              <a:rPr lang="en-US" sz="1600" b="0" baseline="-25000" dirty="0">
                <a:latin typeface="+mn-lt"/>
              </a:rPr>
              <a:t>AgNO3</a:t>
            </a:r>
            <a:r>
              <a:rPr lang="en-US" sz="1600" b="0" dirty="0">
                <a:latin typeface="+mn-lt"/>
              </a:rPr>
              <a:t> – </a:t>
            </a:r>
            <a:r>
              <a:rPr lang="ro-RO" sz="1600" b="0" dirty="0">
                <a:latin typeface="+mn-lt"/>
              </a:rPr>
              <a:t>stands for the </a:t>
            </a:r>
            <a:r>
              <a:rPr lang="en-US" sz="1600" b="0" dirty="0">
                <a:latin typeface="+mn-lt"/>
              </a:rPr>
              <a:t>concentration of the solution of AgNO</a:t>
            </a:r>
            <a:r>
              <a:rPr lang="en-US" sz="1600" b="0" baseline="-25000" dirty="0">
                <a:latin typeface="+mn-lt"/>
              </a:rPr>
              <a:t>3</a:t>
            </a:r>
          </a:p>
          <a:p>
            <a:pPr>
              <a:lnSpc>
                <a:spcPct val="150000"/>
              </a:lnSpc>
            </a:pPr>
            <a:r>
              <a:rPr lang="en-US" sz="1600" b="0" dirty="0" err="1">
                <a:latin typeface="+mn-lt"/>
              </a:rPr>
              <a:t>A</a:t>
            </a:r>
            <a:r>
              <a:rPr lang="en-US" sz="1600" b="0" baseline="-25000" dirty="0" err="1">
                <a:latin typeface="+mn-lt"/>
              </a:rPr>
              <a:t>Cl</a:t>
            </a:r>
            <a:r>
              <a:rPr lang="en-US" sz="1600" b="0" dirty="0">
                <a:latin typeface="+mn-lt"/>
              </a:rPr>
              <a:t> – </a:t>
            </a:r>
            <a:r>
              <a:rPr lang="ro-RO" sz="1600" b="0" dirty="0">
                <a:latin typeface="+mn-lt"/>
              </a:rPr>
              <a:t>stands for </a:t>
            </a:r>
            <a:r>
              <a:rPr lang="en-US" sz="1600" b="0" dirty="0">
                <a:latin typeface="+mn-lt"/>
              </a:rPr>
              <a:t>the atomic mass of chlorine (35,5)</a:t>
            </a:r>
          </a:p>
          <a:p>
            <a:pPr>
              <a:lnSpc>
                <a:spcPct val="150000"/>
              </a:lnSpc>
            </a:pPr>
            <a:r>
              <a:rPr lang="en-US" sz="1600" b="0" dirty="0" err="1">
                <a:latin typeface="+mn-lt"/>
              </a:rPr>
              <a:t>V</a:t>
            </a:r>
            <a:r>
              <a:rPr lang="en-US" sz="1600" b="0" baseline="-25000" dirty="0" err="1">
                <a:latin typeface="+mn-lt"/>
              </a:rPr>
              <a:t>p</a:t>
            </a:r>
            <a:r>
              <a:rPr lang="en-US" sz="1600" b="0" dirty="0">
                <a:latin typeface="+mn-lt"/>
              </a:rPr>
              <a:t>  - </a:t>
            </a:r>
            <a:r>
              <a:rPr lang="ro-RO" sz="1600" b="0" dirty="0">
                <a:latin typeface="+mn-lt"/>
              </a:rPr>
              <a:t>stands for the </a:t>
            </a:r>
            <a:r>
              <a:rPr lang="en-US" sz="1600" b="0" dirty="0">
                <a:latin typeface="+mn-lt"/>
              </a:rPr>
              <a:t>water sample</a:t>
            </a:r>
            <a:r>
              <a:rPr lang="ro-RO" sz="1600" b="0" dirty="0">
                <a:latin typeface="+mn-lt"/>
              </a:rPr>
              <a:t> volume, measured in</a:t>
            </a:r>
            <a:r>
              <a:rPr lang="en-US" sz="1600" b="0" dirty="0">
                <a:latin typeface="+mn-lt"/>
              </a:rPr>
              <a:t> ml</a:t>
            </a:r>
          </a:p>
          <a:p>
            <a:pPr marL="285750" indent="-285750">
              <a:lnSpc>
                <a:spcPct val="150000"/>
              </a:lnSpc>
              <a:buFont typeface="Arial" panose="020B0604020202020204" pitchFamily="34" charset="0"/>
              <a:buChar char="•"/>
            </a:pPr>
            <a:r>
              <a:rPr lang="en-US" sz="1600" b="0" dirty="0">
                <a:latin typeface="+mn-lt"/>
              </a:rPr>
              <a:t>Salinity is calculated by the Knudsen method</a:t>
            </a:r>
            <a:endParaRPr lang="ro-RO" sz="1600" b="0" dirty="0">
              <a:latin typeface="+mn-lt"/>
            </a:endParaRPr>
          </a:p>
          <a:p>
            <a:pPr marL="285750" indent="-285750">
              <a:lnSpc>
                <a:spcPct val="150000"/>
              </a:lnSpc>
              <a:buFont typeface="Arial" panose="020B0604020202020204" pitchFamily="34" charset="0"/>
              <a:buChar char="•"/>
            </a:pPr>
            <a:endParaRPr lang="en-US" sz="1600" b="0" dirty="0">
              <a:latin typeface="+mn-lt"/>
            </a:endParaRPr>
          </a:p>
          <a:p>
            <a:pPr>
              <a:lnSpc>
                <a:spcPct val="150000"/>
              </a:lnSpc>
            </a:pPr>
            <a:r>
              <a:rPr lang="ro-RO" sz="1600" b="0" dirty="0">
                <a:latin typeface="+mn-lt"/>
              </a:rPr>
              <a:t>	       </a:t>
            </a:r>
            <a:r>
              <a:rPr lang="en-US" sz="1600" dirty="0">
                <a:latin typeface="+mn-lt"/>
              </a:rPr>
              <a:t>Q = 1,811×Cl  (0/00)</a:t>
            </a:r>
          </a:p>
          <a:p>
            <a:pPr marL="285750" indent="-285750">
              <a:lnSpc>
                <a:spcPct val="150000"/>
              </a:lnSpc>
              <a:buFont typeface="Arial" panose="020B0604020202020204" pitchFamily="34" charset="0"/>
              <a:buChar char="•"/>
            </a:pPr>
            <a:endParaRPr lang="ro-RO" sz="1600" b="0" dirty="0">
              <a:latin typeface="+mn-lt"/>
            </a:endParaRPr>
          </a:p>
          <a:p>
            <a:endParaRPr lang="en-US" sz="1600" b="0" dirty="0">
              <a:latin typeface="+mn-lt"/>
            </a:endParaRPr>
          </a:p>
        </p:txBody>
      </p:sp>
      <p:pic>
        <p:nvPicPr>
          <p:cNvPr id="2" name="Picture 1"/>
          <p:cNvPicPr>
            <a:picLocks noChangeAspect="1"/>
          </p:cNvPicPr>
          <p:nvPr/>
        </p:nvPicPr>
        <p:blipFill>
          <a:blip r:embed="rId2"/>
          <a:stretch>
            <a:fillRect/>
          </a:stretch>
        </p:blipFill>
        <p:spPr>
          <a:xfrm>
            <a:off x="107504" y="1011693"/>
            <a:ext cx="8640960" cy="712880"/>
          </a:xfrm>
          <a:prstGeom prst="rect">
            <a:avLst/>
          </a:prstGeom>
        </p:spPr>
      </p:pic>
    </p:spTree>
    <p:extLst>
      <p:ext uri="{BB962C8B-B14F-4D97-AF65-F5344CB8AC3E}">
        <p14:creationId xmlns:p14="http://schemas.microsoft.com/office/powerpoint/2010/main" val="2900709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1C74B58-5808-412F-B2EC-F9E9B0930CC8}" type="slidenum">
              <a:rPr lang="ru-RU" altLang="ru-RU"/>
              <a:pPr/>
              <a:t>9</a:t>
            </a:fld>
            <a:endParaRPr lang="ru-RU" altLang="ru-RU"/>
          </a:p>
        </p:txBody>
      </p:sp>
      <p:sp>
        <p:nvSpPr>
          <p:cNvPr id="195586" name="Rectangle 2"/>
          <p:cNvSpPr>
            <a:spLocks noGrp="1" noChangeArrowheads="1"/>
          </p:cNvSpPr>
          <p:nvPr>
            <p:ph type="title"/>
          </p:nvPr>
        </p:nvSpPr>
        <p:spPr>
          <a:xfrm>
            <a:off x="3131840" y="30342"/>
            <a:ext cx="7345363" cy="917575"/>
          </a:xfrm>
        </p:spPr>
        <p:txBody>
          <a:bodyPr/>
          <a:lstStyle/>
          <a:p>
            <a:r>
              <a:rPr lang="ro-RO" sz="2800" dirty="0">
                <a:solidFill>
                  <a:schemeClr val="tx1"/>
                </a:solidFill>
              </a:rPr>
              <a:t>LABORATORY TASK # 3</a:t>
            </a:r>
            <a:endParaRPr lang="en-US" altLang="ru-RU" sz="2800" dirty="0">
              <a:solidFill>
                <a:schemeClr val="tx1"/>
              </a:solidFill>
            </a:endParaRPr>
          </a:p>
        </p:txBody>
      </p:sp>
      <p:sp>
        <p:nvSpPr>
          <p:cNvPr id="195587" name="Rectangle 3"/>
          <p:cNvSpPr>
            <a:spLocks noGrp="1" noChangeArrowheads="1"/>
          </p:cNvSpPr>
          <p:nvPr>
            <p:ph type="body" idx="1"/>
          </p:nvPr>
        </p:nvSpPr>
        <p:spPr>
          <a:xfrm>
            <a:off x="1475656" y="-91752"/>
            <a:ext cx="7345363" cy="3513138"/>
          </a:xfrm>
        </p:spPr>
        <p:txBody>
          <a:bodyPr/>
          <a:lstStyle/>
          <a:p>
            <a:pPr>
              <a:lnSpc>
                <a:spcPct val="80000"/>
              </a:lnSpc>
            </a:pPr>
            <a:endParaRPr lang="ro-RO" altLang="ru-RU" sz="1600" dirty="0"/>
          </a:p>
          <a:p>
            <a:pPr>
              <a:lnSpc>
                <a:spcPct val="80000"/>
              </a:lnSpc>
            </a:pPr>
            <a:endParaRPr lang="ro-RO" altLang="ru-RU" sz="1600" dirty="0"/>
          </a:p>
          <a:p>
            <a:pPr>
              <a:lnSpc>
                <a:spcPct val="80000"/>
              </a:lnSpc>
            </a:pPr>
            <a:endParaRPr lang="ro-RO" altLang="ru-RU" sz="1600" dirty="0"/>
          </a:p>
          <a:p>
            <a:pPr marL="0" indent="0">
              <a:lnSpc>
                <a:spcPct val="80000"/>
              </a:lnSpc>
              <a:buNone/>
            </a:pPr>
            <a:endParaRPr lang="ro-RO" altLang="ru-RU" sz="1600" dirty="0"/>
          </a:p>
          <a:p>
            <a:pPr lvl="1">
              <a:lnSpc>
                <a:spcPct val="80000"/>
              </a:lnSpc>
              <a:buFont typeface="Wingdings" panose="05000000000000000000" pitchFamily="2" charset="2"/>
              <a:buChar char="ü"/>
            </a:pPr>
            <a:r>
              <a:rPr lang="ro-RO" altLang="ru-RU" sz="1600" b="1" dirty="0"/>
              <a:t>Determine the salinity of your water sample,</a:t>
            </a:r>
          </a:p>
          <a:p>
            <a:pPr marL="457200" lvl="1" indent="0">
              <a:lnSpc>
                <a:spcPct val="80000"/>
              </a:lnSpc>
              <a:buNone/>
            </a:pPr>
            <a:r>
              <a:rPr lang="ro-RO" altLang="ru-RU" sz="1600" b="1" dirty="0"/>
              <a:t>      and write the value on your worksheet. </a:t>
            </a:r>
            <a:endParaRPr lang="ro-RO" altLang="ru-RU" sz="1600" dirty="0"/>
          </a:p>
          <a:p>
            <a:pPr marL="457200" lvl="1" indent="0">
              <a:lnSpc>
                <a:spcPct val="80000"/>
              </a:lnSpc>
              <a:buNone/>
            </a:pPr>
            <a:endParaRPr lang="ro-RO" altLang="ru-RU" sz="1600" dirty="0"/>
          </a:p>
        </p:txBody>
      </p:sp>
      <p:pic>
        <p:nvPicPr>
          <p:cNvPr id="9" name="Picture 8"/>
          <p:cNvPicPr>
            <a:picLocks noChangeAspect="1"/>
          </p:cNvPicPr>
          <p:nvPr/>
        </p:nvPicPr>
        <p:blipFill>
          <a:blip r:embed="rId3"/>
          <a:stretch>
            <a:fillRect/>
          </a:stretch>
        </p:blipFill>
        <p:spPr>
          <a:xfrm>
            <a:off x="7682067" y="30342"/>
            <a:ext cx="1138952" cy="2221310"/>
          </a:xfrm>
          <a:prstGeom prst="rect">
            <a:avLst/>
          </a:prstGeom>
        </p:spPr>
      </p:pic>
      <p:graphicFrame>
        <p:nvGraphicFramePr>
          <p:cNvPr id="7" name="Content Placeholder 3">
            <a:extLst>
              <a:ext uri="{FF2B5EF4-FFF2-40B4-BE49-F238E27FC236}">
                <a16:creationId xmlns="" xmlns:a16="http://schemas.microsoft.com/office/drawing/2014/main" id="{4E50AA1F-546A-4A5E-9595-347D6766A5C8}"/>
              </a:ext>
            </a:extLst>
          </p:cNvPr>
          <p:cNvGraphicFramePr>
            <a:graphicFrameLocks/>
          </p:cNvGraphicFramePr>
          <p:nvPr>
            <p:extLst>
              <p:ext uri="{D42A27DB-BD31-4B8C-83A1-F6EECF244321}">
                <p14:modId xmlns:p14="http://schemas.microsoft.com/office/powerpoint/2010/main" val="1495820549"/>
              </p:ext>
            </p:extLst>
          </p:nvPr>
        </p:nvGraphicFramePr>
        <p:xfrm>
          <a:off x="1331640" y="1492424"/>
          <a:ext cx="6048672" cy="3360420"/>
        </p:xfrm>
        <a:graphic>
          <a:graphicData uri="http://schemas.openxmlformats.org/drawingml/2006/table">
            <a:tbl>
              <a:tblPr firstRow="1" firstCol="1" lastRow="1" lastCol="1" bandRow="1" bandCol="1"/>
              <a:tblGrid>
                <a:gridCol w="720080">
                  <a:extLst>
                    <a:ext uri="{9D8B030D-6E8A-4147-A177-3AD203B41FA5}">
                      <a16:colId xmlns="" xmlns:a16="http://schemas.microsoft.com/office/drawing/2014/main" val="4125535596"/>
                    </a:ext>
                  </a:extLst>
                </a:gridCol>
                <a:gridCol w="1584176">
                  <a:extLst>
                    <a:ext uri="{9D8B030D-6E8A-4147-A177-3AD203B41FA5}">
                      <a16:colId xmlns="" xmlns:a16="http://schemas.microsoft.com/office/drawing/2014/main" val="3391768206"/>
                    </a:ext>
                  </a:extLst>
                </a:gridCol>
                <a:gridCol w="1126649">
                  <a:extLst>
                    <a:ext uri="{9D8B030D-6E8A-4147-A177-3AD203B41FA5}">
                      <a16:colId xmlns="" xmlns:a16="http://schemas.microsoft.com/office/drawing/2014/main" val="2344548841"/>
                    </a:ext>
                  </a:extLst>
                </a:gridCol>
                <a:gridCol w="1324610">
                  <a:extLst>
                    <a:ext uri="{9D8B030D-6E8A-4147-A177-3AD203B41FA5}">
                      <a16:colId xmlns="" xmlns:a16="http://schemas.microsoft.com/office/drawing/2014/main" val="3744943340"/>
                    </a:ext>
                  </a:extLst>
                </a:gridCol>
                <a:gridCol w="1293157">
                  <a:extLst>
                    <a:ext uri="{9D8B030D-6E8A-4147-A177-3AD203B41FA5}">
                      <a16:colId xmlns="" xmlns:a16="http://schemas.microsoft.com/office/drawing/2014/main" val="2319265119"/>
                    </a:ext>
                  </a:extLst>
                </a:gridCol>
              </a:tblGrid>
              <a:tr h="848609">
                <a:tc>
                  <a:txBody>
                    <a:bodyPr/>
                    <a:lstStyle>
                      <a:lvl1pPr marL="0" algn="l" defTabSz="914400" rtl="0" eaLnBrk="1" latinLnBrk="0" hangingPunct="1">
                        <a:defRPr sz="1800" kern="1200">
                          <a:solidFill>
                            <a:schemeClr val="tx1"/>
                          </a:solidFill>
                          <a:latin typeface="Tw Cen MT" panose="020B0602020104020603"/>
                          <a:ea typeface=""/>
                          <a:cs typeface=""/>
                        </a:defRPr>
                      </a:lvl1pPr>
                      <a:lvl2pPr marL="457200" algn="l" defTabSz="914400" rtl="0" eaLnBrk="1" latinLnBrk="0" hangingPunct="1">
                        <a:defRPr sz="1800" kern="1200">
                          <a:solidFill>
                            <a:schemeClr val="tx1"/>
                          </a:solidFill>
                          <a:latin typeface="Tw Cen MT" panose="020B0602020104020603"/>
                          <a:ea typeface=""/>
                          <a:cs typeface=""/>
                        </a:defRPr>
                      </a:lvl2pPr>
                      <a:lvl3pPr marL="914400" algn="l" defTabSz="914400" rtl="0" eaLnBrk="1" latinLnBrk="0" hangingPunct="1">
                        <a:defRPr sz="1800" kern="1200">
                          <a:solidFill>
                            <a:schemeClr val="tx1"/>
                          </a:solidFill>
                          <a:latin typeface="Tw Cen MT" panose="020B0602020104020603"/>
                          <a:ea typeface=""/>
                          <a:cs typeface=""/>
                        </a:defRPr>
                      </a:lvl3pPr>
                      <a:lvl4pPr marL="1371600" algn="l" defTabSz="914400" rtl="0" eaLnBrk="1" latinLnBrk="0" hangingPunct="1">
                        <a:defRPr sz="1800" kern="1200">
                          <a:solidFill>
                            <a:schemeClr val="tx1"/>
                          </a:solidFill>
                          <a:latin typeface="Tw Cen MT" panose="020B0602020104020603"/>
                          <a:ea typeface=""/>
                          <a:cs typeface=""/>
                        </a:defRPr>
                      </a:lvl4pPr>
                      <a:lvl5pPr marL="1828800" algn="l" defTabSz="914400" rtl="0" eaLnBrk="1" latinLnBrk="0" hangingPunct="1">
                        <a:defRPr sz="1800" kern="1200">
                          <a:solidFill>
                            <a:schemeClr val="tx1"/>
                          </a:solidFill>
                          <a:latin typeface="Tw Cen MT" panose="020B0602020104020603"/>
                          <a:ea typeface=""/>
                          <a:cs typeface=""/>
                        </a:defRPr>
                      </a:lvl5pPr>
                      <a:lvl6pPr marL="2286000" algn="l" defTabSz="914400" rtl="0" eaLnBrk="1" latinLnBrk="0" hangingPunct="1">
                        <a:defRPr sz="1800" kern="1200">
                          <a:solidFill>
                            <a:schemeClr val="tx1"/>
                          </a:solidFill>
                          <a:latin typeface="Tw Cen MT" panose="020B0602020104020603"/>
                          <a:ea typeface=""/>
                          <a:cs typeface=""/>
                        </a:defRPr>
                      </a:lvl6pPr>
                      <a:lvl7pPr marL="2743200" algn="l" defTabSz="914400" rtl="0" eaLnBrk="1" latinLnBrk="0" hangingPunct="1">
                        <a:defRPr sz="1800" kern="1200">
                          <a:solidFill>
                            <a:schemeClr val="tx1"/>
                          </a:solidFill>
                          <a:latin typeface="Tw Cen MT" panose="020B0602020104020603"/>
                          <a:ea typeface=""/>
                          <a:cs typeface=""/>
                        </a:defRPr>
                      </a:lvl7pPr>
                      <a:lvl8pPr marL="3200400" algn="l" defTabSz="914400" rtl="0" eaLnBrk="1" latinLnBrk="0" hangingPunct="1">
                        <a:defRPr sz="1800" kern="1200">
                          <a:solidFill>
                            <a:schemeClr val="tx1"/>
                          </a:solidFill>
                          <a:latin typeface="Tw Cen MT" panose="020B0602020104020603"/>
                          <a:ea typeface=""/>
                          <a:cs typeface=""/>
                        </a:defRPr>
                      </a:lvl8pPr>
                      <a:lvl9pPr marL="3657600" algn="l" defTabSz="914400" rtl="0" eaLnBrk="1" latinLnBrk="0" hangingPunct="1">
                        <a:defRPr sz="1800" kern="1200">
                          <a:solidFill>
                            <a:schemeClr val="tx1"/>
                          </a:solidFill>
                          <a:latin typeface="Tw Cen MT" panose="020B0602020104020603"/>
                          <a:ea typeface=""/>
                          <a:cs typeface=""/>
                        </a:defRPr>
                      </a:lvl9pPr>
                    </a:lstStyle>
                    <a:p>
                      <a:pPr algn="ctr">
                        <a:lnSpc>
                          <a:spcPct val="150000"/>
                        </a:lnSpc>
                        <a:spcAft>
                          <a:spcPts val="0"/>
                        </a:spcAft>
                      </a:pPr>
                      <a:r>
                        <a:rPr lang="ro-RO" sz="1200" b="1" dirty="0">
                          <a:solidFill>
                            <a:srgbClr val="2F5597"/>
                          </a:solidFill>
                          <a:effectLst/>
                          <a:latin typeface="Arial" panose="020B0604020202020204" pitchFamily="34" charset="0"/>
                          <a:ea typeface="Times New Roman" panose="02020603050405020304" pitchFamily="18" charset="0"/>
                          <a:cs typeface="Times New Roman" panose="02020603050405020304" pitchFamily="18" charset="0"/>
                        </a:rPr>
                        <a:t>Sample No.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ro-RO" sz="1200" b="1" dirty="0">
                          <a:solidFill>
                            <a:srgbClr val="2F5597"/>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ea typeface=""/>
                          <a:cs typeface=""/>
                        </a:defRPr>
                      </a:lvl1pPr>
                      <a:lvl2pPr marL="457200" algn="l" defTabSz="914400" rtl="0" eaLnBrk="1" latinLnBrk="0" hangingPunct="1">
                        <a:defRPr sz="1800" kern="1200">
                          <a:solidFill>
                            <a:schemeClr val="tx1"/>
                          </a:solidFill>
                          <a:latin typeface="Tw Cen MT" panose="020B0602020104020603"/>
                          <a:ea typeface=""/>
                          <a:cs typeface=""/>
                        </a:defRPr>
                      </a:lvl2pPr>
                      <a:lvl3pPr marL="914400" algn="l" defTabSz="914400" rtl="0" eaLnBrk="1" latinLnBrk="0" hangingPunct="1">
                        <a:defRPr sz="1800" kern="1200">
                          <a:solidFill>
                            <a:schemeClr val="tx1"/>
                          </a:solidFill>
                          <a:latin typeface="Tw Cen MT" panose="020B0602020104020603"/>
                          <a:ea typeface=""/>
                          <a:cs typeface=""/>
                        </a:defRPr>
                      </a:lvl3pPr>
                      <a:lvl4pPr marL="1371600" algn="l" defTabSz="914400" rtl="0" eaLnBrk="1" latinLnBrk="0" hangingPunct="1">
                        <a:defRPr sz="1800" kern="1200">
                          <a:solidFill>
                            <a:schemeClr val="tx1"/>
                          </a:solidFill>
                          <a:latin typeface="Tw Cen MT" panose="020B0602020104020603"/>
                          <a:ea typeface=""/>
                          <a:cs typeface=""/>
                        </a:defRPr>
                      </a:lvl4pPr>
                      <a:lvl5pPr marL="1828800" algn="l" defTabSz="914400" rtl="0" eaLnBrk="1" latinLnBrk="0" hangingPunct="1">
                        <a:defRPr sz="1800" kern="1200">
                          <a:solidFill>
                            <a:schemeClr val="tx1"/>
                          </a:solidFill>
                          <a:latin typeface="Tw Cen MT" panose="020B0602020104020603"/>
                          <a:ea typeface=""/>
                          <a:cs typeface=""/>
                        </a:defRPr>
                      </a:lvl5pPr>
                      <a:lvl6pPr marL="2286000" algn="l" defTabSz="914400" rtl="0" eaLnBrk="1" latinLnBrk="0" hangingPunct="1">
                        <a:defRPr sz="1800" kern="1200">
                          <a:solidFill>
                            <a:schemeClr val="tx1"/>
                          </a:solidFill>
                          <a:latin typeface="Tw Cen MT" panose="020B0602020104020603"/>
                          <a:ea typeface=""/>
                          <a:cs typeface=""/>
                        </a:defRPr>
                      </a:lvl6pPr>
                      <a:lvl7pPr marL="2743200" algn="l" defTabSz="914400" rtl="0" eaLnBrk="1" latinLnBrk="0" hangingPunct="1">
                        <a:defRPr sz="1800" kern="1200">
                          <a:solidFill>
                            <a:schemeClr val="tx1"/>
                          </a:solidFill>
                          <a:latin typeface="Tw Cen MT" panose="020B0602020104020603"/>
                          <a:ea typeface=""/>
                          <a:cs typeface=""/>
                        </a:defRPr>
                      </a:lvl7pPr>
                      <a:lvl8pPr marL="3200400" algn="l" defTabSz="914400" rtl="0" eaLnBrk="1" latinLnBrk="0" hangingPunct="1">
                        <a:defRPr sz="1800" kern="1200">
                          <a:solidFill>
                            <a:schemeClr val="tx1"/>
                          </a:solidFill>
                          <a:latin typeface="Tw Cen MT" panose="020B0602020104020603"/>
                          <a:ea typeface=""/>
                          <a:cs typeface=""/>
                        </a:defRPr>
                      </a:lvl8pPr>
                      <a:lvl9pPr marL="3657600" algn="l" defTabSz="914400" rtl="0" eaLnBrk="1" latinLnBrk="0" hangingPunct="1">
                        <a:defRPr sz="1800" kern="1200">
                          <a:solidFill>
                            <a:schemeClr val="tx1"/>
                          </a:solidFill>
                          <a:latin typeface="Tw Cen MT" panose="020B0602020104020603"/>
                          <a:ea typeface=""/>
                          <a:cs typeface=""/>
                        </a:defRPr>
                      </a:lvl9pPr>
                    </a:lstStyle>
                    <a:p>
                      <a:pPr>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b="1" dirty="0">
                          <a:solidFill>
                            <a:srgbClr val="2F5597"/>
                          </a:solidFill>
                          <a:effectLst/>
                          <a:latin typeface="Arial" panose="020B0604020202020204" pitchFamily="34" charset="0"/>
                          <a:ea typeface="Times New Roman" panose="02020603050405020304" pitchFamily="18" charset="0"/>
                          <a:cs typeface="Times New Roman" panose="02020603050405020304" pitchFamily="18" charset="0"/>
                        </a:rPr>
                        <a:t>The </a:t>
                      </a:r>
                      <a:r>
                        <a:rPr lang="ro-RO" sz="1200" b="1" dirty="0">
                          <a:solidFill>
                            <a:srgbClr val="2F5597"/>
                          </a:solidFill>
                          <a:effectLst/>
                          <a:latin typeface="Arial" panose="020B0604020202020204" pitchFamily="34" charset="0"/>
                          <a:ea typeface="Times New Roman" panose="02020603050405020304" pitchFamily="18" charset="0"/>
                          <a:cs typeface="Times New Roman" panose="02020603050405020304" pitchFamily="18" charset="0"/>
                        </a:rPr>
                        <a:t>source</a:t>
                      </a:r>
                      <a:r>
                        <a:rPr lang="ro-RO" sz="1200" b="1" baseline="0" dirty="0">
                          <a:solidFill>
                            <a:srgbClr val="2F5597"/>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200" b="1" dirty="0">
                          <a:solidFill>
                            <a:srgbClr val="2F5597"/>
                          </a:solidFill>
                          <a:effectLst/>
                          <a:latin typeface="Arial" panose="020B0604020202020204" pitchFamily="34" charset="0"/>
                          <a:ea typeface="Times New Roman" panose="02020603050405020304" pitchFamily="18" charset="0"/>
                          <a:cs typeface="Times New Roman" panose="02020603050405020304" pitchFamily="18" charset="0"/>
                        </a:rPr>
                        <a:t>of the water sample</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ea typeface=""/>
                          <a:cs typeface=""/>
                        </a:defRPr>
                      </a:lvl1pPr>
                      <a:lvl2pPr marL="457200" algn="l" defTabSz="914400" rtl="0" eaLnBrk="1" latinLnBrk="0" hangingPunct="1">
                        <a:defRPr sz="1800" kern="1200">
                          <a:solidFill>
                            <a:schemeClr val="tx1"/>
                          </a:solidFill>
                          <a:latin typeface="Tw Cen MT" panose="020B0602020104020603"/>
                          <a:ea typeface=""/>
                          <a:cs typeface=""/>
                        </a:defRPr>
                      </a:lvl2pPr>
                      <a:lvl3pPr marL="914400" algn="l" defTabSz="914400" rtl="0" eaLnBrk="1" latinLnBrk="0" hangingPunct="1">
                        <a:defRPr sz="1800" kern="1200">
                          <a:solidFill>
                            <a:schemeClr val="tx1"/>
                          </a:solidFill>
                          <a:latin typeface="Tw Cen MT" panose="020B0602020104020603"/>
                          <a:ea typeface=""/>
                          <a:cs typeface=""/>
                        </a:defRPr>
                      </a:lvl3pPr>
                      <a:lvl4pPr marL="1371600" algn="l" defTabSz="914400" rtl="0" eaLnBrk="1" latinLnBrk="0" hangingPunct="1">
                        <a:defRPr sz="1800" kern="1200">
                          <a:solidFill>
                            <a:schemeClr val="tx1"/>
                          </a:solidFill>
                          <a:latin typeface="Tw Cen MT" panose="020B0602020104020603"/>
                          <a:ea typeface=""/>
                          <a:cs typeface=""/>
                        </a:defRPr>
                      </a:lvl4pPr>
                      <a:lvl5pPr marL="1828800" algn="l" defTabSz="914400" rtl="0" eaLnBrk="1" latinLnBrk="0" hangingPunct="1">
                        <a:defRPr sz="1800" kern="1200">
                          <a:solidFill>
                            <a:schemeClr val="tx1"/>
                          </a:solidFill>
                          <a:latin typeface="Tw Cen MT" panose="020B0602020104020603"/>
                          <a:ea typeface=""/>
                          <a:cs typeface=""/>
                        </a:defRPr>
                      </a:lvl5pPr>
                      <a:lvl6pPr marL="2286000" algn="l" defTabSz="914400" rtl="0" eaLnBrk="1" latinLnBrk="0" hangingPunct="1">
                        <a:defRPr sz="1800" kern="1200">
                          <a:solidFill>
                            <a:schemeClr val="tx1"/>
                          </a:solidFill>
                          <a:latin typeface="Tw Cen MT" panose="020B0602020104020603"/>
                          <a:ea typeface=""/>
                          <a:cs typeface=""/>
                        </a:defRPr>
                      </a:lvl6pPr>
                      <a:lvl7pPr marL="2743200" algn="l" defTabSz="914400" rtl="0" eaLnBrk="1" latinLnBrk="0" hangingPunct="1">
                        <a:defRPr sz="1800" kern="1200">
                          <a:solidFill>
                            <a:schemeClr val="tx1"/>
                          </a:solidFill>
                          <a:latin typeface="Tw Cen MT" panose="020B0602020104020603"/>
                          <a:ea typeface=""/>
                          <a:cs typeface=""/>
                        </a:defRPr>
                      </a:lvl7pPr>
                      <a:lvl8pPr marL="3200400" algn="l" defTabSz="914400" rtl="0" eaLnBrk="1" latinLnBrk="0" hangingPunct="1">
                        <a:defRPr sz="1800" kern="1200">
                          <a:solidFill>
                            <a:schemeClr val="tx1"/>
                          </a:solidFill>
                          <a:latin typeface="Tw Cen MT" panose="020B0602020104020603"/>
                          <a:ea typeface=""/>
                          <a:cs typeface=""/>
                        </a:defRPr>
                      </a:lvl8pPr>
                      <a:lvl9pPr marL="3657600" algn="l" defTabSz="914400" rtl="0" eaLnBrk="1" latinLnBrk="0" hangingPunct="1">
                        <a:defRPr sz="1800" kern="1200">
                          <a:solidFill>
                            <a:schemeClr val="tx1"/>
                          </a:solidFill>
                          <a:latin typeface="Tw Cen MT" panose="020B0602020104020603"/>
                          <a:ea typeface=""/>
                          <a:cs typeface=""/>
                        </a:defRPr>
                      </a:lvl9pPr>
                    </a:lstStyle>
                    <a:p>
                      <a:pPr algn="ctr">
                        <a:lnSpc>
                          <a:spcPct val="150000"/>
                        </a:lnSpc>
                        <a:spcAft>
                          <a:spcPts val="0"/>
                        </a:spcAft>
                      </a:pPr>
                      <a:r>
                        <a:rPr lang="ro-RO" sz="1200" b="1">
                          <a:solidFill>
                            <a:srgbClr val="2F5597"/>
                          </a:solidFill>
                          <a:effectLst/>
                          <a:latin typeface="Arial" panose="020B0604020202020204" pitchFamily="34" charset="0"/>
                          <a:ea typeface="Times New Roman" panose="02020603050405020304" pitchFamily="18" charset="0"/>
                          <a:cs typeface="Times New Roman" panose="02020603050405020304" pitchFamily="18" charset="0"/>
                        </a:rPr>
                        <a:t>Salinity of </a:t>
                      </a:r>
                      <a:r>
                        <a:rPr lang="ro-RO"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o-RO" sz="1200" b="1">
                          <a:solidFill>
                            <a:srgbClr val="4472C4"/>
                          </a:solidFill>
                          <a:effectLst/>
                          <a:latin typeface="Arial" panose="020B0604020202020204" pitchFamily="34" charset="0"/>
                          <a:ea typeface="Times New Roman" panose="02020603050405020304" pitchFamily="18" charset="0"/>
                          <a:cs typeface="Times New Roman" panose="02020603050405020304" pitchFamily="18" charset="0"/>
                        </a:rPr>
                        <a:t>analyzed</a:t>
                      </a:r>
                      <a:r>
                        <a:rPr lang="ro-RO" sz="1200" b="1">
                          <a:solidFill>
                            <a:srgbClr val="2F5597"/>
                          </a:solidFill>
                          <a:effectLst/>
                          <a:latin typeface="Arial" panose="020B0604020202020204" pitchFamily="34" charset="0"/>
                          <a:ea typeface="Times New Roman" panose="02020603050405020304" pitchFamily="18" charset="0"/>
                          <a:cs typeface="Times New Roman" panose="02020603050405020304" pitchFamily="18" charset="0"/>
                        </a:rPr>
                        <a:t> water</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ro-RO" sz="1200" b="1">
                          <a:solidFill>
                            <a:srgbClr val="2F5597"/>
                          </a:solidFill>
                          <a:effectLst/>
                          <a:latin typeface="Arial" panose="020B0604020202020204" pitchFamily="34" charset="0"/>
                          <a:ea typeface="Times New Roman" panose="02020603050405020304" pitchFamily="18" charset="0"/>
                          <a:cs typeface="Times New Roman" panose="02020603050405020304" pitchFamily="18" charset="0"/>
                        </a:rPr>
                        <a:t>0/00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ea typeface=""/>
                          <a:cs typeface=""/>
                        </a:defRPr>
                      </a:lvl1pPr>
                      <a:lvl2pPr marL="457200" algn="l" defTabSz="914400" rtl="0" eaLnBrk="1" latinLnBrk="0" hangingPunct="1">
                        <a:defRPr sz="1800" kern="1200">
                          <a:solidFill>
                            <a:schemeClr val="tx1"/>
                          </a:solidFill>
                          <a:latin typeface="Tw Cen MT" panose="020B0602020104020603"/>
                          <a:ea typeface=""/>
                          <a:cs typeface=""/>
                        </a:defRPr>
                      </a:lvl2pPr>
                      <a:lvl3pPr marL="914400" algn="l" defTabSz="914400" rtl="0" eaLnBrk="1" latinLnBrk="0" hangingPunct="1">
                        <a:defRPr sz="1800" kern="1200">
                          <a:solidFill>
                            <a:schemeClr val="tx1"/>
                          </a:solidFill>
                          <a:latin typeface="Tw Cen MT" panose="020B0602020104020603"/>
                          <a:ea typeface=""/>
                          <a:cs typeface=""/>
                        </a:defRPr>
                      </a:lvl3pPr>
                      <a:lvl4pPr marL="1371600" algn="l" defTabSz="914400" rtl="0" eaLnBrk="1" latinLnBrk="0" hangingPunct="1">
                        <a:defRPr sz="1800" kern="1200">
                          <a:solidFill>
                            <a:schemeClr val="tx1"/>
                          </a:solidFill>
                          <a:latin typeface="Tw Cen MT" panose="020B0602020104020603"/>
                          <a:ea typeface=""/>
                          <a:cs typeface=""/>
                        </a:defRPr>
                      </a:lvl4pPr>
                      <a:lvl5pPr marL="1828800" algn="l" defTabSz="914400" rtl="0" eaLnBrk="1" latinLnBrk="0" hangingPunct="1">
                        <a:defRPr sz="1800" kern="1200">
                          <a:solidFill>
                            <a:schemeClr val="tx1"/>
                          </a:solidFill>
                          <a:latin typeface="Tw Cen MT" panose="020B0602020104020603"/>
                          <a:ea typeface=""/>
                          <a:cs typeface=""/>
                        </a:defRPr>
                      </a:lvl5pPr>
                      <a:lvl6pPr marL="2286000" algn="l" defTabSz="914400" rtl="0" eaLnBrk="1" latinLnBrk="0" hangingPunct="1">
                        <a:defRPr sz="1800" kern="1200">
                          <a:solidFill>
                            <a:schemeClr val="tx1"/>
                          </a:solidFill>
                          <a:latin typeface="Tw Cen MT" panose="020B0602020104020603"/>
                          <a:ea typeface=""/>
                          <a:cs typeface=""/>
                        </a:defRPr>
                      </a:lvl6pPr>
                      <a:lvl7pPr marL="2743200" algn="l" defTabSz="914400" rtl="0" eaLnBrk="1" latinLnBrk="0" hangingPunct="1">
                        <a:defRPr sz="1800" kern="1200">
                          <a:solidFill>
                            <a:schemeClr val="tx1"/>
                          </a:solidFill>
                          <a:latin typeface="Tw Cen MT" panose="020B0602020104020603"/>
                          <a:ea typeface=""/>
                          <a:cs typeface=""/>
                        </a:defRPr>
                      </a:lvl7pPr>
                      <a:lvl8pPr marL="3200400" algn="l" defTabSz="914400" rtl="0" eaLnBrk="1" latinLnBrk="0" hangingPunct="1">
                        <a:defRPr sz="1800" kern="1200">
                          <a:solidFill>
                            <a:schemeClr val="tx1"/>
                          </a:solidFill>
                          <a:latin typeface="Tw Cen MT" panose="020B0602020104020603"/>
                          <a:ea typeface=""/>
                          <a:cs typeface=""/>
                        </a:defRPr>
                      </a:lvl8pPr>
                      <a:lvl9pPr marL="3657600" algn="l" defTabSz="914400" rtl="0" eaLnBrk="1" latinLnBrk="0" hangingPunct="1">
                        <a:defRPr sz="1800" kern="1200">
                          <a:solidFill>
                            <a:schemeClr val="tx1"/>
                          </a:solidFill>
                          <a:latin typeface="Tw Cen MT" panose="020B0602020104020603"/>
                          <a:ea typeface=""/>
                          <a:cs typeface=""/>
                        </a:defRPr>
                      </a:lvl9pPr>
                    </a:lstStyle>
                    <a:p>
                      <a:pPr algn="ctr">
                        <a:lnSpc>
                          <a:spcPct val="150000"/>
                        </a:lnSpc>
                        <a:spcAft>
                          <a:spcPts val="0"/>
                        </a:spcAft>
                      </a:pPr>
                      <a:r>
                        <a:rPr lang="en-US" sz="1200" b="1">
                          <a:solidFill>
                            <a:srgbClr val="2F5597"/>
                          </a:solidFill>
                          <a:effectLst/>
                          <a:latin typeface="Arial" panose="020B0604020202020204" pitchFamily="34" charset="0"/>
                          <a:ea typeface="Times New Roman" panose="02020603050405020304" pitchFamily="18" charset="0"/>
                          <a:cs typeface="Times New Roman" panose="02020603050405020304" pitchFamily="18" charset="0"/>
                        </a:rPr>
                        <a:t>Standard Salinity ​​of water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200" b="1">
                          <a:solidFill>
                            <a:srgbClr val="2F5597"/>
                          </a:solidFill>
                          <a:effectLst/>
                          <a:latin typeface="Arial" panose="020B0604020202020204" pitchFamily="34" charset="0"/>
                          <a:ea typeface="Times New Roman" panose="02020603050405020304" pitchFamily="18" charset="0"/>
                          <a:cs typeface="Times New Roman" panose="02020603050405020304" pitchFamily="18" charset="0"/>
                        </a:rPr>
                        <a:t>0/00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ea typeface=""/>
                          <a:cs typeface=""/>
                        </a:defRPr>
                      </a:lvl1pPr>
                      <a:lvl2pPr marL="457200" algn="l" defTabSz="914400" rtl="0" eaLnBrk="1" latinLnBrk="0" hangingPunct="1">
                        <a:defRPr sz="1800" kern="1200">
                          <a:solidFill>
                            <a:schemeClr val="tx1"/>
                          </a:solidFill>
                          <a:latin typeface="Tw Cen MT" panose="020B0602020104020603"/>
                          <a:ea typeface=""/>
                          <a:cs typeface=""/>
                        </a:defRPr>
                      </a:lvl2pPr>
                      <a:lvl3pPr marL="914400" algn="l" defTabSz="914400" rtl="0" eaLnBrk="1" latinLnBrk="0" hangingPunct="1">
                        <a:defRPr sz="1800" kern="1200">
                          <a:solidFill>
                            <a:schemeClr val="tx1"/>
                          </a:solidFill>
                          <a:latin typeface="Tw Cen MT" panose="020B0602020104020603"/>
                          <a:ea typeface=""/>
                          <a:cs typeface=""/>
                        </a:defRPr>
                      </a:lvl3pPr>
                      <a:lvl4pPr marL="1371600" algn="l" defTabSz="914400" rtl="0" eaLnBrk="1" latinLnBrk="0" hangingPunct="1">
                        <a:defRPr sz="1800" kern="1200">
                          <a:solidFill>
                            <a:schemeClr val="tx1"/>
                          </a:solidFill>
                          <a:latin typeface="Tw Cen MT" panose="020B0602020104020603"/>
                          <a:ea typeface=""/>
                          <a:cs typeface=""/>
                        </a:defRPr>
                      </a:lvl4pPr>
                      <a:lvl5pPr marL="1828800" algn="l" defTabSz="914400" rtl="0" eaLnBrk="1" latinLnBrk="0" hangingPunct="1">
                        <a:defRPr sz="1800" kern="1200">
                          <a:solidFill>
                            <a:schemeClr val="tx1"/>
                          </a:solidFill>
                          <a:latin typeface="Tw Cen MT" panose="020B0602020104020603"/>
                          <a:ea typeface=""/>
                          <a:cs typeface=""/>
                        </a:defRPr>
                      </a:lvl5pPr>
                      <a:lvl6pPr marL="2286000" algn="l" defTabSz="914400" rtl="0" eaLnBrk="1" latinLnBrk="0" hangingPunct="1">
                        <a:defRPr sz="1800" kern="1200">
                          <a:solidFill>
                            <a:schemeClr val="tx1"/>
                          </a:solidFill>
                          <a:latin typeface="Tw Cen MT" panose="020B0602020104020603"/>
                          <a:ea typeface=""/>
                          <a:cs typeface=""/>
                        </a:defRPr>
                      </a:lvl6pPr>
                      <a:lvl7pPr marL="2743200" algn="l" defTabSz="914400" rtl="0" eaLnBrk="1" latinLnBrk="0" hangingPunct="1">
                        <a:defRPr sz="1800" kern="1200">
                          <a:solidFill>
                            <a:schemeClr val="tx1"/>
                          </a:solidFill>
                          <a:latin typeface="Tw Cen MT" panose="020B0602020104020603"/>
                          <a:ea typeface=""/>
                          <a:cs typeface=""/>
                        </a:defRPr>
                      </a:lvl7pPr>
                      <a:lvl8pPr marL="3200400" algn="l" defTabSz="914400" rtl="0" eaLnBrk="1" latinLnBrk="0" hangingPunct="1">
                        <a:defRPr sz="1800" kern="1200">
                          <a:solidFill>
                            <a:schemeClr val="tx1"/>
                          </a:solidFill>
                          <a:latin typeface="Tw Cen MT" panose="020B0602020104020603"/>
                          <a:ea typeface=""/>
                          <a:cs typeface=""/>
                        </a:defRPr>
                      </a:lvl8pPr>
                      <a:lvl9pPr marL="3657600" algn="l" defTabSz="914400" rtl="0" eaLnBrk="1" latinLnBrk="0" hangingPunct="1">
                        <a:defRPr sz="1800" kern="1200">
                          <a:solidFill>
                            <a:schemeClr val="tx1"/>
                          </a:solidFill>
                          <a:latin typeface="Tw Cen MT" panose="020B0602020104020603"/>
                          <a:ea typeface=""/>
                          <a:cs typeface=""/>
                        </a:defRPr>
                      </a:lvl9pPr>
                    </a:lstStyle>
                    <a:p>
                      <a:pPr>
                        <a:lnSpc>
                          <a:spcPts val="27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b="1">
                          <a:solidFill>
                            <a:srgbClr val="4472C4"/>
                          </a:solidFill>
                          <a:effectLst/>
                          <a:latin typeface="Arial" panose="020B0604020202020204" pitchFamily="34" charset="0"/>
                          <a:ea typeface="Times New Roman" panose="02020603050405020304" pitchFamily="18" charset="0"/>
                          <a:cs typeface="Times New Roman" panose="02020603050405020304" pitchFamily="18" charset="0"/>
                        </a:rPr>
                        <a:t>Remarks</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1200" b="1">
                          <a:solidFill>
                            <a:srgbClr val="2F5597"/>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54974114"/>
                  </a:ext>
                </a:extLst>
              </a:tr>
              <a:tr h="44450">
                <a:tc>
                  <a:txBody>
                    <a:bodyPr/>
                    <a:lstStyle>
                      <a:lvl1pPr marL="0" algn="l" defTabSz="914400" rtl="0" eaLnBrk="1" latinLnBrk="0" hangingPunct="1">
                        <a:defRPr sz="1800" kern="1200">
                          <a:solidFill>
                            <a:schemeClr val="tx1"/>
                          </a:solidFill>
                          <a:latin typeface="Tw Cen MT" panose="020B0602020104020603"/>
                          <a:ea typeface=""/>
                          <a:cs typeface=""/>
                        </a:defRPr>
                      </a:lvl1pPr>
                      <a:lvl2pPr marL="457200" algn="l" defTabSz="914400" rtl="0" eaLnBrk="1" latinLnBrk="0" hangingPunct="1">
                        <a:defRPr sz="1800" kern="1200">
                          <a:solidFill>
                            <a:schemeClr val="tx1"/>
                          </a:solidFill>
                          <a:latin typeface="Tw Cen MT" panose="020B0602020104020603"/>
                          <a:ea typeface=""/>
                          <a:cs typeface=""/>
                        </a:defRPr>
                      </a:lvl2pPr>
                      <a:lvl3pPr marL="914400" algn="l" defTabSz="914400" rtl="0" eaLnBrk="1" latinLnBrk="0" hangingPunct="1">
                        <a:defRPr sz="1800" kern="1200">
                          <a:solidFill>
                            <a:schemeClr val="tx1"/>
                          </a:solidFill>
                          <a:latin typeface="Tw Cen MT" panose="020B0602020104020603"/>
                          <a:ea typeface=""/>
                          <a:cs typeface=""/>
                        </a:defRPr>
                      </a:lvl3pPr>
                      <a:lvl4pPr marL="1371600" algn="l" defTabSz="914400" rtl="0" eaLnBrk="1" latinLnBrk="0" hangingPunct="1">
                        <a:defRPr sz="1800" kern="1200">
                          <a:solidFill>
                            <a:schemeClr val="tx1"/>
                          </a:solidFill>
                          <a:latin typeface="Tw Cen MT" panose="020B0602020104020603"/>
                          <a:ea typeface=""/>
                          <a:cs typeface=""/>
                        </a:defRPr>
                      </a:lvl4pPr>
                      <a:lvl5pPr marL="1828800" algn="l" defTabSz="914400" rtl="0" eaLnBrk="1" latinLnBrk="0" hangingPunct="1">
                        <a:defRPr sz="1800" kern="1200">
                          <a:solidFill>
                            <a:schemeClr val="tx1"/>
                          </a:solidFill>
                          <a:latin typeface="Tw Cen MT" panose="020B0602020104020603"/>
                          <a:ea typeface=""/>
                          <a:cs typeface=""/>
                        </a:defRPr>
                      </a:lvl5pPr>
                      <a:lvl6pPr marL="2286000" algn="l" defTabSz="914400" rtl="0" eaLnBrk="1" latinLnBrk="0" hangingPunct="1">
                        <a:defRPr sz="1800" kern="1200">
                          <a:solidFill>
                            <a:schemeClr val="tx1"/>
                          </a:solidFill>
                          <a:latin typeface="Tw Cen MT" panose="020B0602020104020603"/>
                          <a:ea typeface=""/>
                          <a:cs typeface=""/>
                        </a:defRPr>
                      </a:lvl6pPr>
                      <a:lvl7pPr marL="2743200" algn="l" defTabSz="914400" rtl="0" eaLnBrk="1" latinLnBrk="0" hangingPunct="1">
                        <a:defRPr sz="1800" kern="1200">
                          <a:solidFill>
                            <a:schemeClr val="tx1"/>
                          </a:solidFill>
                          <a:latin typeface="Tw Cen MT" panose="020B0602020104020603"/>
                          <a:ea typeface=""/>
                          <a:cs typeface=""/>
                        </a:defRPr>
                      </a:lvl7pPr>
                      <a:lvl8pPr marL="3200400" algn="l" defTabSz="914400" rtl="0" eaLnBrk="1" latinLnBrk="0" hangingPunct="1">
                        <a:defRPr sz="1800" kern="1200">
                          <a:solidFill>
                            <a:schemeClr val="tx1"/>
                          </a:solidFill>
                          <a:latin typeface="Tw Cen MT" panose="020B0602020104020603"/>
                          <a:ea typeface=""/>
                          <a:cs typeface=""/>
                        </a:defRPr>
                      </a:lvl8pPr>
                      <a:lvl9pPr marL="3657600" algn="l" defTabSz="914400" rtl="0" eaLnBrk="1" latinLnBrk="0" hangingPunct="1">
                        <a:defRPr sz="1800" kern="1200">
                          <a:solidFill>
                            <a:schemeClr val="tx1"/>
                          </a:solidFill>
                          <a:latin typeface="Tw Cen MT" panose="020B0602020104020603"/>
                          <a:ea typeface=""/>
                          <a:cs typeface=""/>
                        </a:defRPr>
                      </a:lvl9pPr>
                    </a:lstStyle>
                    <a:p>
                      <a:pPr algn="ctr">
                        <a:lnSpc>
                          <a:spcPct val="150000"/>
                        </a:lnSpc>
                        <a:spcAft>
                          <a:spcPts val="0"/>
                        </a:spcAft>
                      </a:pPr>
                      <a:r>
                        <a:rPr lang="ro-RO"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ro-RO"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ea typeface=""/>
                          <a:cs typeface=""/>
                        </a:defRPr>
                      </a:lvl1pPr>
                      <a:lvl2pPr marL="457200" algn="l" defTabSz="914400" rtl="0" eaLnBrk="1" latinLnBrk="0" hangingPunct="1">
                        <a:defRPr sz="1800" kern="1200">
                          <a:solidFill>
                            <a:schemeClr val="tx1"/>
                          </a:solidFill>
                          <a:latin typeface="Tw Cen MT" panose="020B0602020104020603"/>
                          <a:ea typeface=""/>
                          <a:cs typeface=""/>
                        </a:defRPr>
                      </a:lvl2pPr>
                      <a:lvl3pPr marL="914400" algn="l" defTabSz="914400" rtl="0" eaLnBrk="1" latinLnBrk="0" hangingPunct="1">
                        <a:defRPr sz="1800" kern="1200">
                          <a:solidFill>
                            <a:schemeClr val="tx1"/>
                          </a:solidFill>
                          <a:latin typeface="Tw Cen MT" panose="020B0602020104020603"/>
                          <a:ea typeface=""/>
                          <a:cs typeface=""/>
                        </a:defRPr>
                      </a:lvl3pPr>
                      <a:lvl4pPr marL="1371600" algn="l" defTabSz="914400" rtl="0" eaLnBrk="1" latinLnBrk="0" hangingPunct="1">
                        <a:defRPr sz="1800" kern="1200">
                          <a:solidFill>
                            <a:schemeClr val="tx1"/>
                          </a:solidFill>
                          <a:latin typeface="Tw Cen MT" panose="020B0602020104020603"/>
                          <a:ea typeface=""/>
                          <a:cs typeface=""/>
                        </a:defRPr>
                      </a:lvl4pPr>
                      <a:lvl5pPr marL="1828800" algn="l" defTabSz="914400" rtl="0" eaLnBrk="1" latinLnBrk="0" hangingPunct="1">
                        <a:defRPr sz="1800" kern="1200">
                          <a:solidFill>
                            <a:schemeClr val="tx1"/>
                          </a:solidFill>
                          <a:latin typeface="Tw Cen MT" panose="020B0602020104020603"/>
                          <a:ea typeface=""/>
                          <a:cs typeface=""/>
                        </a:defRPr>
                      </a:lvl5pPr>
                      <a:lvl6pPr marL="2286000" algn="l" defTabSz="914400" rtl="0" eaLnBrk="1" latinLnBrk="0" hangingPunct="1">
                        <a:defRPr sz="1800" kern="1200">
                          <a:solidFill>
                            <a:schemeClr val="tx1"/>
                          </a:solidFill>
                          <a:latin typeface="Tw Cen MT" panose="020B0602020104020603"/>
                          <a:ea typeface=""/>
                          <a:cs typeface=""/>
                        </a:defRPr>
                      </a:lvl6pPr>
                      <a:lvl7pPr marL="2743200" algn="l" defTabSz="914400" rtl="0" eaLnBrk="1" latinLnBrk="0" hangingPunct="1">
                        <a:defRPr sz="1800" kern="1200">
                          <a:solidFill>
                            <a:schemeClr val="tx1"/>
                          </a:solidFill>
                          <a:latin typeface="Tw Cen MT" panose="020B0602020104020603"/>
                          <a:ea typeface=""/>
                          <a:cs typeface=""/>
                        </a:defRPr>
                      </a:lvl7pPr>
                      <a:lvl8pPr marL="3200400" algn="l" defTabSz="914400" rtl="0" eaLnBrk="1" latinLnBrk="0" hangingPunct="1">
                        <a:defRPr sz="1800" kern="1200">
                          <a:solidFill>
                            <a:schemeClr val="tx1"/>
                          </a:solidFill>
                          <a:latin typeface="Tw Cen MT" panose="020B0602020104020603"/>
                          <a:ea typeface=""/>
                          <a:cs typeface=""/>
                        </a:defRPr>
                      </a:lvl8pPr>
                      <a:lvl9pPr marL="3657600" algn="l" defTabSz="914400" rtl="0" eaLnBrk="1" latinLnBrk="0" hangingPunct="1">
                        <a:defRPr sz="1800" kern="1200">
                          <a:solidFill>
                            <a:schemeClr val="tx1"/>
                          </a:solidFill>
                          <a:latin typeface="Tw Cen MT" panose="020B0602020104020603"/>
                          <a:ea typeface=""/>
                          <a:cs typeface=""/>
                        </a:defRPr>
                      </a:lvl9pPr>
                    </a:lstStyle>
                    <a:p>
                      <a:pPr>
                        <a:lnSpc>
                          <a:spcPct val="150000"/>
                        </a:lnSpc>
                        <a:spcAft>
                          <a:spcPts val="0"/>
                        </a:spcAft>
                      </a:pPr>
                      <a:r>
                        <a:rPr lang="ro-RO"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Atlantic </a:t>
                      </a:r>
                      <a:r>
                        <a:rPr lang="en-GB"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r>
                        <a:rPr lang="ro-RO"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cean</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ea typeface=""/>
                          <a:cs typeface=""/>
                        </a:defRPr>
                      </a:lvl1pPr>
                      <a:lvl2pPr marL="457200" algn="l" defTabSz="914400" rtl="0" eaLnBrk="1" latinLnBrk="0" hangingPunct="1">
                        <a:defRPr sz="1800" kern="1200">
                          <a:solidFill>
                            <a:schemeClr val="tx1"/>
                          </a:solidFill>
                          <a:latin typeface="Tw Cen MT" panose="020B0602020104020603"/>
                          <a:ea typeface=""/>
                          <a:cs typeface=""/>
                        </a:defRPr>
                      </a:lvl2pPr>
                      <a:lvl3pPr marL="914400" algn="l" defTabSz="914400" rtl="0" eaLnBrk="1" latinLnBrk="0" hangingPunct="1">
                        <a:defRPr sz="1800" kern="1200">
                          <a:solidFill>
                            <a:schemeClr val="tx1"/>
                          </a:solidFill>
                          <a:latin typeface="Tw Cen MT" panose="020B0602020104020603"/>
                          <a:ea typeface=""/>
                          <a:cs typeface=""/>
                        </a:defRPr>
                      </a:lvl3pPr>
                      <a:lvl4pPr marL="1371600" algn="l" defTabSz="914400" rtl="0" eaLnBrk="1" latinLnBrk="0" hangingPunct="1">
                        <a:defRPr sz="1800" kern="1200">
                          <a:solidFill>
                            <a:schemeClr val="tx1"/>
                          </a:solidFill>
                          <a:latin typeface="Tw Cen MT" panose="020B0602020104020603"/>
                          <a:ea typeface=""/>
                          <a:cs typeface=""/>
                        </a:defRPr>
                      </a:lvl4pPr>
                      <a:lvl5pPr marL="1828800" algn="l" defTabSz="914400" rtl="0" eaLnBrk="1" latinLnBrk="0" hangingPunct="1">
                        <a:defRPr sz="1800" kern="1200">
                          <a:solidFill>
                            <a:schemeClr val="tx1"/>
                          </a:solidFill>
                          <a:latin typeface="Tw Cen MT" panose="020B0602020104020603"/>
                          <a:ea typeface=""/>
                          <a:cs typeface=""/>
                        </a:defRPr>
                      </a:lvl5pPr>
                      <a:lvl6pPr marL="2286000" algn="l" defTabSz="914400" rtl="0" eaLnBrk="1" latinLnBrk="0" hangingPunct="1">
                        <a:defRPr sz="1800" kern="1200">
                          <a:solidFill>
                            <a:schemeClr val="tx1"/>
                          </a:solidFill>
                          <a:latin typeface="Tw Cen MT" panose="020B0602020104020603"/>
                          <a:ea typeface=""/>
                          <a:cs typeface=""/>
                        </a:defRPr>
                      </a:lvl6pPr>
                      <a:lvl7pPr marL="2743200" algn="l" defTabSz="914400" rtl="0" eaLnBrk="1" latinLnBrk="0" hangingPunct="1">
                        <a:defRPr sz="1800" kern="1200">
                          <a:solidFill>
                            <a:schemeClr val="tx1"/>
                          </a:solidFill>
                          <a:latin typeface="Tw Cen MT" panose="020B0602020104020603"/>
                          <a:ea typeface=""/>
                          <a:cs typeface=""/>
                        </a:defRPr>
                      </a:lvl7pPr>
                      <a:lvl8pPr marL="3200400" algn="l" defTabSz="914400" rtl="0" eaLnBrk="1" latinLnBrk="0" hangingPunct="1">
                        <a:defRPr sz="1800" kern="1200">
                          <a:solidFill>
                            <a:schemeClr val="tx1"/>
                          </a:solidFill>
                          <a:latin typeface="Tw Cen MT" panose="020B0602020104020603"/>
                          <a:ea typeface=""/>
                          <a:cs typeface=""/>
                        </a:defRPr>
                      </a:lvl8pPr>
                      <a:lvl9pPr marL="3657600" algn="l" defTabSz="914400" rtl="0" eaLnBrk="1" latinLnBrk="0" hangingPunct="1">
                        <a:defRPr sz="1800" kern="1200">
                          <a:solidFill>
                            <a:schemeClr val="tx1"/>
                          </a:solidFill>
                          <a:latin typeface="Tw Cen MT" panose="020B0602020104020603"/>
                          <a:ea typeface=""/>
                          <a:cs typeface=""/>
                        </a:defRPr>
                      </a:lvl9pPr>
                    </a:lstStyle>
                    <a:p>
                      <a:pPr algn="ctr">
                        <a:lnSpc>
                          <a:spcPct val="150000"/>
                        </a:lnSpc>
                        <a:spcAft>
                          <a:spcPts val="0"/>
                        </a:spcAft>
                      </a:pPr>
                      <a:r>
                        <a:rPr lang="ro-RO"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ea typeface=""/>
                          <a:cs typeface=""/>
                        </a:defRPr>
                      </a:lvl1pPr>
                      <a:lvl2pPr marL="457200" algn="l" defTabSz="914400" rtl="0" eaLnBrk="1" latinLnBrk="0" hangingPunct="1">
                        <a:defRPr sz="1800" kern="1200">
                          <a:solidFill>
                            <a:schemeClr val="tx1"/>
                          </a:solidFill>
                          <a:latin typeface="Tw Cen MT" panose="020B0602020104020603"/>
                          <a:ea typeface=""/>
                          <a:cs typeface=""/>
                        </a:defRPr>
                      </a:lvl2pPr>
                      <a:lvl3pPr marL="914400" algn="l" defTabSz="914400" rtl="0" eaLnBrk="1" latinLnBrk="0" hangingPunct="1">
                        <a:defRPr sz="1800" kern="1200">
                          <a:solidFill>
                            <a:schemeClr val="tx1"/>
                          </a:solidFill>
                          <a:latin typeface="Tw Cen MT" panose="020B0602020104020603"/>
                          <a:ea typeface=""/>
                          <a:cs typeface=""/>
                        </a:defRPr>
                      </a:lvl3pPr>
                      <a:lvl4pPr marL="1371600" algn="l" defTabSz="914400" rtl="0" eaLnBrk="1" latinLnBrk="0" hangingPunct="1">
                        <a:defRPr sz="1800" kern="1200">
                          <a:solidFill>
                            <a:schemeClr val="tx1"/>
                          </a:solidFill>
                          <a:latin typeface="Tw Cen MT" panose="020B0602020104020603"/>
                          <a:ea typeface=""/>
                          <a:cs typeface=""/>
                        </a:defRPr>
                      </a:lvl4pPr>
                      <a:lvl5pPr marL="1828800" algn="l" defTabSz="914400" rtl="0" eaLnBrk="1" latinLnBrk="0" hangingPunct="1">
                        <a:defRPr sz="1800" kern="1200">
                          <a:solidFill>
                            <a:schemeClr val="tx1"/>
                          </a:solidFill>
                          <a:latin typeface="Tw Cen MT" panose="020B0602020104020603"/>
                          <a:ea typeface=""/>
                          <a:cs typeface=""/>
                        </a:defRPr>
                      </a:lvl5pPr>
                      <a:lvl6pPr marL="2286000" algn="l" defTabSz="914400" rtl="0" eaLnBrk="1" latinLnBrk="0" hangingPunct="1">
                        <a:defRPr sz="1800" kern="1200">
                          <a:solidFill>
                            <a:schemeClr val="tx1"/>
                          </a:solidFill>
                          <a:latin typeface="Tw Cen MT" panose="020B0602020104020603"/>
                          <a:ea typeface=""/>
                          <a:cs typeface=""/>
                        </a:defRPr>
                      </a:lvl6pPr>
                      <a:lvl7pPr marL="2743200" algn="l" defTabSz="914400" rtl="0" eaLnBrk="1" latinLnBrk="0" hangingPunct="1">
                        <a:defRPr sz="1800" kern="1200">
                          <a:solidFill>
                            <a:schemeClr val="tx1"/>
                          </a:solidFill>
                          <a:latin typeface="Tw Cen MT" panose="020B0602020104020603"/>
                          <a:ea typeface=""/>
                          <a:cs typeface=""/>
                        </a:defRPr>
                      </a:lvl7pPr>
                      <a:lvl8pPr marL="3200400" algn="l" defTabSz="914400" rtl="0" eaLnBrk="1" latinLnBrk="0" hangingPunct="1">
                        <a:defRPr sz="1800" kern="1200">
                          <a:solidFill>
                            <a:schemeClr val="tx1"/>
                          </a:solidFill>
                          <a:latin typeface="Tw Cen MT" panose="020B0602020104020603"/>
                          <a:ea typeface=""/>
                          <a:cs typeface=""/>
                        </a:defRPr>
                      </a:lvl8pPr>
                      <a:lvl9pPr marL="3657600" algn="l" defTabSz="914400" rtl="0" eaLnBrk="1" latinLnBrk="0" hangingPunct="1">
                        <a:defRPr sz="1800" kern="1200">
                          <a:solidFill>
                            <a:schemeClr val="tx1"/>
                          </a:solidFill>
                          <a:latin typeface="Tw Cen MT" panose="020B0602020104020603"/>
                          <a:ea typeface=""/>
                          <a:cs typeface=""/>
                        </a:defRPr>
                      </a:lvl9pPr>
                    </a:lstStyle>
                    <a:p>
                      <a:pPr algn="ctr">
                        <a:lnSpc>
                          <a:spcPct val="150000"/>
                        </a:lnSpc>
                        <a:spcAft>
                          <a:spcPts val="0"/>
                        </a:spcAft>
                      </a:pPr>
                      <a:r>
                        <a:rPr lang="ro-R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33-37</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ea typeface=""/>
                          <a:cs typeface=""/>
                        </a:defRPr>
                      </a:lvl1pPr>
                      <a:lvl2pPr marL="457200" algn="l" defTabSz="914400" rtl="0" eaLnBrk="1" latinLnBrk="0" hangingPunct="1">
                        <a:defRPr sz="1800" kern="1200">
                          <a:solidFill>
                            <a:schemeClr val="tx1"/>
                          </a:solidFill>
                          <a:latin typeface="Tw Cen MT" panose="020B0602020104020603"/>
                          <a:ea typeface=""/>
                          <a:cs typeface=""/>
                        </a:defRPr>
                      </a:lvl2pPr>
                      <a:lvl3pPr marL="914400" algn="l" defTabSz="914400" rtl="0" eaLnBrk="1" latinLnBrk="0" hangingPunct="1">
                        <a:defRPr sz="1800" kern="1200">
                          <a:solidFill>
                            <a:schemeClr val="tx1"/>
                          </a:solidFill>
                          <a:latin typeface="Tw Cen MT" panose="020B0602020104020603"/>
                          <a:ea typeface=""/>
                          <a:cs typeface=""/>
                        </a:defRPr>
                      </a:lvl3pPr>
                      <a:lvl4pPr marL="1371600" algn="l" defTabSz="914400" rtl="0" eaLnBrk="1" latinLnBrk="0" hangingPunct="1">
                        <a:defRPr sz="1800" kern="1200">
                          <a:solidFill>
                            <a:schemeClr val="tx1"/>
                          </a:solidFill>
                          <a:latin typeface="Tw Cen MT" panose="020B0602020104020603"/>
                          <a:ea typeface=""/>
                          <a:cs typeface=""/>
                        </a:defRPr>
                      </a:lvl4pPr>
                      <a:lvl5pPr marL="1828800" algn="l" defTabSz="914400" rtl="0" eaLnBrk="1" latinLnBrk="0" hangingPunct="1">
                        <a:defRPr sz="1800" kern="1200">
                          <a:solidFill>
                            <a:schemeClr val="tx1"/>
                          </a:solidFill>
                          <a:latin typeface="Tw Cen MT" panose="020B0602020104020603"/>
                          <a:ea typeface=""/>
                          <a:cs typeface=""/>
                        </a:defRPr>
                      </a:lvl5pPr>
                      <a:lvl6pPr marL="2286000" algn="l" defTabSz="914400" rtl="0" eaLnBrk="1" latinLnBrk="0" hangingPunct="1">
                        <a:defRPr sz="1800" kern="1200">
                          <a:solidFill>
                            <a:schemeClr val="tx1"/>
                          </a:solidFill>
                          <a:latin typeface="Tw Cen MT" panose="020B0602020104020603"/>
                          <a:ea typeface=""/>
                          <a:cs typeface=""/>
                        </a:defRPr>
                      </a:lvl6pPr>
                      <a:lvl7pPr marL="2743200" algn="l" defTabSz="914400" rtl="0" eaLnBrk="1" latinLnBrk="0" hangingPunct="1">
                        <a:defRPr sz="1800" kern="1200">
                          <a:solidFill>
                            <a:schemeClr val="tx1"/>
                          </a:solidFill>
                          <a:latin typeface="Tw Cen MT" panose="020B0602020104020603"/>
                          <a:ea typeface=""/>
                          <a:cs typeface=""/>
                        </a:defRPr>
                      </a:lvl7pPr>
                      <a:lvl8pPr marL="3200400" algn="l" defTabSz="914400" rtl="0" eaLnBrk="1" latinLnBrk="0" hangingPunct="1">
                        <a:defRPr sz="1800" kern="1200">
                          <a:solidFill>
                            <a:schemeClr val="tx1"/>
                          </a:solidFill>
                          <a:latin typeface="Tw Cen MT" panose="020B0602020104020603"/>
                          <a:ea typeface=""/>
                          <a:cs typeface=""/>
                        </a:defRPr>
                      </a:lvl8pPr>
                      <a:lvl9pPr marL="3657600" algn="l" defTabSz="914400" rtl="0" eaLnBrk="1" latinLnBrk="0" hangingPunct="1">
                        <a:defRPr sz="1800" kern="1200">
                          <a:solidFill>
                            <a:schemeClr val="tx1"/>
                          </a:solidFill>
                          <a:latin typeface="Tw Cen MT" panose="020B0602020104020603"/>
                          <a:ea typeface=""/>
                          <a:cs typeface=""/>
                        </a:defRPr>
                      </a:lvl9pPr>
                    </a:lstStyle>
                    <a:p>
                      <a:pPr algn="ctr">
                        <a:lnSpc>
                          <a:spcPct val="150000"/>
                        </a:lnSpc>
                        <a:spcAft>
                          <a:spcPts val="0"/>
                        </a:spcAft>
                      </a:pPr>
                      <a:r>
                        <a:rPr lang="ro-RO" sz="1400">
                          <a:effectLst/>
                          <a:latin typeface="Arial" panose="020B060402020202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773719092"/>
                  </a:ext>
                </a:extLst>
              </a:tr>
              <a:tr h="44450">
                <a:tc>
                  <a:txBody>
                    <a:bodyPr/>
                    <a:lstStyle>
                      <a:lvl1pPr marL="0" algn="l" defTabSz="914400" rtl="0" eaLnBrk="1" latinLnBrk="0" hangingPunct="1">
                        <a:defRPr sz="1800" kern="1200">
                          <a:solidFill>
                            <a:schemeClr val="tx1"/>
                          </a:solidFill>
                          <a:latin typeface="Tw Cen MT" panose="020B0602020104020603"/>
                          <a:ea typeface=""/>
                          <a:cs typeface=""/>
                        </a:defRPr>
                      </a:lvl1pPr>
                      <a:lvl2pPr marL="457200" algn="l" defTabSz="914400" rtl="0" eaLnBrk="1" latinLnBrk="0" hangingPunct="1">
                        <a:defRPr sz="1800" kern="1200">
                          <a:solidFill>
                            <a:schemeClr val="tx1"/>
                          </a:solidFill>
                          <a:latin typeface="Tw Cen MT" panose="020B0602020104020603"/>
                          <a:ea typeface=""/>
                          <a:cs typeface=""/>
                        </a:defRPr>
                      </a:lvl2pPr>
                      <a:lvl3pPr marL="914400" algn="l" defTabSz="914400" rtl="0" eaLnBrk="1" latinLnBrk="0" hangingPunct="1">
                        <a:defRPr sz="1800" kern="1200">
                          <a:solidFill>
                            <a:schemeClr val="tx1"/>
                          </a:solidFill>
                          <a:latin typeface="Tw Cen MT" panose="020B0602020104020603"/>
                          <a:ea typeface=""/>
                          <a:cs typeface=""/>
                        </a:defRPr>
                      </a:lvl3pPr>
                      <a:lvl4pPr marL="1371600" algn="l" defTabSz="914400" rtl="0" eaLnBrk="1" latinLnBrk="0" hangingPunct="1">
                        <a:defRPr sz="1800" kern="1200">
                          <a:solidFill>
                            <a:schemeClr val="tx1"/>
                          </a:solidFill>
                          <a:latin typeface="Tw Cen MT" panose="020B0602020104020603"/>
                          <a:ea typeface=""/>
                          <a:cs typeface=""/>
                        </a:defRPr>
                      </a:lvl4pPr>
                      <a:lvl5pPr marL="1828800" algn="l" defTabSz="914400" rtl="0" eaLnBrk="1" latinLnBrk="0" hangingPunct="1">
                        <a:defRPr sz="1800" kern="1200">
                          <a:solidFill>
                            <a:schemeClr val="tx1"/>
                          </a:solidFill>
                          <a:latin typeface="Tw Cen MT" panose="020B0602020104020603"/>
                          <a:ea typeface=""/>
                          <a:cs typeface=""/>
                        </a:defRPr>
                      </a:lvl5pPr>
                      <a:lvl6pPr marL="2286000" algn="l" defTabSz="914400" rtl="0" eaLnBrk="1" latinLnBrk="0" hangingPunct="1">
                        <a:defRPr sz="1800" kern="1200">
                          <a:solidFill>
                            <a:schemeClr val="tx1"/>
                          </a:solidFill>
                          <a:latin typeface="Tw Cen MT" panose="020B0602020104020603"/>
                          <a:ea typeface=""/>
                          <a:cs typeface=""/>
                        </a:defRPr>
                      </a:lvl6pPr>
                      <a:lvl7pPr marL="2743200" algn="l" defTabSz="914400" rtl="0" eaLnBrk="1" latinLnBrk="0" hangingPunct="1">
                        <a:defRPr sz="1800" kern="1200">
                          <a:solidFill>
                            <a:schemeClr val="tx1"/>
                          </a:solidFill>
                          <a:latin typeface="Tw Cen MT" panose="020B0602020104020603"/>
                          <a:ea typeface=""/>
                          <a:cs typeface=""/>
                        </a:defRPr>
                      </a:lvl7pPr>
                      <a:lvl8pPr marL="3200400" algn="l" defTabSz="914400" rtl="0" eaLnBrk="1" latinLnBrk="0" hangingPunct="1">
                        <a:defRPr sz="1800" kern="1200">
                          <a:solidFill>
                            <a:schemeClr val="tx1"/>
                          </a:solidFill>
                          <a:latin typeface="Tw Cen MT" panose="020B0602020104020603"/>
                          <a:ea typeface=""/>
                          <a:cs typeface=""/>
                        </a:defRPr>
                      </a:lvl8pPr>
                      <a:lvl9pPr marL="3657600" algn="l" defTabSz="914400" rtl="0" eaLnBrk="1" latinLnBrk="0" hangingPunct="1">
                        <a:defRPr sz="1800" kern="1200">
                          <a:solidFill>
                            <a:schemeClr val="tx1"/>
                          </a:solidFill>
                          <a:latin typeface="Tw Cen MT" panose="020B0602020104020603"/>
                          <a:ea typeface=""/>
                          <a:cs typeface=""/>
                        </a:defRPr>
                      </a:lvl9pPr>
                    </a:lstStyle>
                    <a:p>
                      <a:pPr algn="ctr">
                        <a:lnSpc>
                          <a:spcPct val="150000"/>
                        </a:lnSpc>
                        <a:spcAft>
                          <a:spcPts val="0"/>
                        </a:spcAft>
                      </a:pPr>
                      <a:r>
                        <a:rPr lang="ro-RO"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ro-RO"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ea typeface=""/>
                          <a:cs typeface=""/>
                        </a:defRPr>
                      </a:lvl1pPr>
                      <a:lvl2pPr marL="457200" algn="l" defTabSz="914400" rtl="0" eaLnBrk="1" latinLnBrk="0" hangingPunct="1">
                        <a:defRPr sz="1800" kern="1200">
                          <a:solidFill>
                            <a:schemeClr val="tx1"/>
                          </a:solidFill>
                          <a:latin typeface="Tw Cen MT" panose="020B0602020104020603"/>
                          <a:ea typeface=""/>
                          <a:cs typeface=""/>
                        </a:defRPr>
                      </a:lvl2pPr>
                      <a:lvl3pPr marL="914400" algn="l" defTabSz="914400" rtl="0" eaLnBrk="1" latinLnBrk="0" hangingPunct="1">
                        <a:defRPr sz="1800" kern="1200">
                          <a:solidFill>
                            <a:schemeClr val="tx1"/>
                          </a:solidFill>
                          <a:latin typeface="Tw Cen MT" panose="020B0602020104020603"/>
                          <a:ea typeface=""/>
                          <a:cs typeface=""/>
                        </a:defRPr>
                      </a:lvl3pPr>
                      <a:lvl4pPr marL="1371600" algn="l" defTabSz="914400" rtl="0" eaLnBrk="1" latinLnBrk="0" hangingPunct="1">
                        <a:defRPr sz="1800" kern="1200">
                          <a:solidFill>
                            <a:schemeClr val="tx1"/>
                          </a:solidFill>
                          <a:latin typeface="Tw Cen MT" panose="020B0602020104020603"/>
                          <a:ea typeface=""/>
                          <a:cs typeface=""/>
                        </a:defRPr>
                      </a:lvl4pPr>
                      <a:lvl5pPr marL="1828800" algn="l" defTabSz="914400" rtl="0" eaLnBrk="1" latinLnBrk="0" hangingPunct="1">
                        <a:defRPr sz="1800" kern="1200">
                          <a:solidFill>
                            <a:schemeClr val="tx1"/>
                          </a:solidFill>
                          <a:latin typeface="Tw Cen MT" panose="020B0602020104020603"/>
                          <a:ea typeface=""/>
                          <a:cs typeface=""/>
                        </a:defRPr>
                      </a:lvl5pPr>
                      <a:lvl6pPr marL="2286000" algn="l" defTabSz="914400" rtl="0" eaLnBrk="1" latinLnBrk="0" hangingPunct="1">
                        <a:defRPr sz="1800" kern="1200">
                          <a:solidFill>
                            <a:schemeClr val="tx1"/>
                          </a:solidFill>
                          <a:latin typeface="Tw Cen MT" panose="020B0602020104020603"/>
                          <a:ea typeface=""/>
                          <a:cs typeface=""/>
                        </a:defRPr>
                      </a:lvl6pPr>
                      <a:lvl7pPr marL="2743200" algn="l" defTabSz="914400" rtl="0" eaLnBrk="1" latinLnBrk="0" hangingPunct="1">
                        <a:defRPr sz="1800" kern="1200">
                          <a:solidFill>
                            <a:schemeClr val="tx1"/>
                          </a:solidFill>
                          <a:latin typeface="Tw Cen MT" panose="020B0602020104020603"/>
                          <a:ea typeface=""/>
                          <a:cs typeface=""/>
                        </a:defRPr>
                      </a:lvl7pPr>
                      <a:lvl8pPr marL="3200400" algn="l" defTabSz="914400" rtl="0" eaLnBrk="1" latinLnBrk="0" hangingPunct="1">
                        <a:defRPr sz="1800" kern="1200">
                          <a:solidFill>
                            <a:schemeClr val="tx1"/>
                          </a:solidFill>
                          <a:latin typeface="Tw Cen MT" panose="020B0602020104020603"/>
                          <a:ea typeface=""/>
                          <a:cs typeface=""/>
                        </a:defRPr>
                      </a:lvl8pPr>
                      <a:lvl9pPr marL="3657600" algn="l" defTabSz="914400" rtl="0" eaLnBrk="1" latinLnBrk="0" hangingPunct="1">
                        <a:defRPr sz="1800" kern="1200">
                          <a:solidFill>
                            <a:schemeClr val="tx1"/>
                          </a:solidFill>
                          <a:latin typeface="Tw Cen MT" panose="020B0602020104020603"/>
                          <a:ea typeface=""/>
                          <a:cs typeface=""/>
                        </a:defRPr>
                      </a:lvl9pPr>
                    </a:lstStyle>
                    <a:p>
                      <a:pPr>
                        <a:lnSpc>
                          <a:spcPct val="150000"/>
                        </a:lnSpc>
                        <a:spcAft>
                          <a:spcPts val="0"/>
                        </a:spcAft>
                      </a:pPr>
                      <a:r>
                        <a:rPr lang="ro-RO"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Adriatic </a:t>
                      </a:r>
                      <a:r>
                        <a:rPr lang="en-GB"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t>
                      </a:r>
                      <a:r>
                        <a:rPr lang="ro-RO"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ea typeface=""/>
                          <a:cs typeface=""/>
                        </a:defRPr>
                      </a:lvl1pPr>
                      <a:lvl2pPr marL="457200" algn="l" defTabSz="914400" rtl="0" eaLnBrk="1" latinLnBrk="0" hangingPunct="1">
                        <a:defRPr sz="1800" kern="1200">
                          <a:solidFill>
                            <a:schemeClr val="tx1"/>
                          </a:solidFill>
                          <a:latin typeface="Tw Cen MT" panose="020B0602020104020603"/>
                          <a:ea typeface=""/>
                          <a:cs typeface=""/>
                        </a:defRPr>
                      </a:lvl2pPr>
                      <a:lvl3pPr marL="914400" algn="l" defTabSz="914400" rtl="0" eaLnBrk="1" latinLnBrk="0" hangingPunct="1">
                        <a:defRPr sz="1800" kern="1200">
                          <a:solidFill>
                            <a:schemeClr val="tx1"/>
                          </a:solidFill>
                          <a:latin typeface="Tw Cen MT" panose="020B0602020104020603"/>
                          <a:ea typeface=""/>
                          <a:cs typeface=""/>
                        </a:defRPr>
                      </a:lvl3pPr>
                      <a:lvl4pPr marL="1371600" algn="l" defTabSz="914400" rtl="0" eaLnBrk="1" latinLnBrk="0" hangingPunct="1">
                        <a:defRPr sz="1800" kern="1200">
                          <a:solidFill>
                            <a:schemeClr val="tx1"/>
                          </a:solidFill>
                          <a:latin typeface="Tw Cen MT" panose="020B0602020104020603"/>
                          <a:ea typeface=""/>
                          <a:cs typeface=""/>
                        </a:defRPr>
                      </a:lvl4pPr>
                      <a:lvl5pPr marL="1828800" algn="l" defTabSz="914400" rtl="0" eaLnBrk="1" latinLnBrk="0" hangingPunct="1">
                        <a:defRPr sz="1800" kern="1200">
                          <a:solidFill>
                            <a:schemeClr val="tx1"/>
                          </a:solidFill>
                          <a:latin typeface="Tw Cen MT" panose="020B0602020104020603"/>
                          <a:ea typeface=""/>
                          <a:cs typeface=""/>
                        </a:defRPr>
                      </a:lvl5pPr>
                      <a:lvl6pPr marL="2286000" algn="l" defTabSz="914400" rtl="0" eaLnBrk="1" latinLnBrk="0" hangingPunct="1">
                        <a:defRPr sz="1800" kern="1200">
                          <a:solidFill>
                            <a:schemeClr val="tx1"/>
                          </a:solidFill>
                          <a:latin typeface="Tw Cen MT" panose="020B0602020104020603"/>
                          <a:ea typeface=""/>
                          <a:cs typeface=""/>
                        </a:defRPr>
                      </a:lvl6pPr>
                      <a:lvl7pPr marL="2743200" algn="l" defTabSz="914400" rtl="0" eaLnBrk="1" latinLnBrk="0" hangingPunct="1">
                        <a:defRPr sz="1800" kern="1200">
                          <a:solidFill>
                            <a:schemeClr val="tx1"/>
                          </a:solidFill>
                          <a:latin typeface="Tw Cen MT" panose="020B0602020104020603"/>
                          <a:ea typeface=""/>
                          <a:cs typeface=""/>
                        </a:defRPr>
                      </a:lvl7pPr>
                      <a:lvl8pPr marL="3200400" algn="l" defTabSz="914400" rtl="0" eaLnBrk="1" latinLnBrk="0" hangingPunct="1">
                        <a:defRPr sz="1800" kern="1200">
                          <a:solidFill>
                            <a:schemeClr val="tx1"/>
                          </a:solidFill>
                          <a:latin typeface="Tw Cen MT" panose="020B0602020104020603"/>
                          <a:ea typeface=""/>
                          <a:cs typeface=""/>
                        </a:defRPr>
                      </a:lvl8pPr>
                      <a:lvl9pPr marL="3657600" algn="l" defTabSz="914400" rtl="0" eaLnBrk="1" latinLnBrk="0" hangingPunct="1">
                        <a:defRPr sz="1800" kern="1200">
                          <a:solidFill>
                            <a:schemeClr val="tx1"/>
                          </a:solidFill>
                          <a:latin typeface="Tw Cen MT" panose="020B0602020104020603"/>
                          <a:ea typeface=""/>
                          <a:cs typeface=""/>
                        </a:defRPr>
                      </a:lvl9pPr>
                    </a:lstStyle>
                    <a:p>
                      <a:pPr algn="ctr">
                        <a:lnSpc>
                          <a:spcPct val="150000"/>
                        </a:lnSpc>
                        <a:spcAft>
                          <a:spcPts val="0"/>
                        </a:spcAft>
                      </a:pPr>
                      <a:r>
                        <a:rPr lang="ro-RO"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ea typeface=""/>
                          <a:cs typeface=""/>
                        </a:defRPr>
                      </a:lvl1pPr>
                      <a:lvl2pPr marL="457200" algn="l" defTabSz="914400" rtl="0" eaLnBrk="1" latinLnBrk="0" hangingPunct="1">
                        <a:defRPr sz="1800" kern="1200">
                          <a:solidFill>
                            <a:schemeClr val="tx1"/>
                          </a:solidFill>
                          <a:latin typeface="Tw Cen MT" panose="020B0602020104020603"/>
                          <a:ea typeface=""/>
                          <a:cs typeface=""/>
                        </a:defRPr>
                      </a:lvl2pPr>
                      <a:lvl3pPr marL="914400" algn="l" defTabSz="914400" rtl="0" eaLnBrk="1" latinLnBrk="0" hangingPunct="1">
                        <a:defRPr sz="1800" kern="1200">
                          <a:solidFill>
                            <a:schemeClr val="tx1"/>
                          </a:solidFill>
                          <a:latin typeface="Tw Cen MT" panose="020B0602020104020603"/>
                          <a:ea typeface=""/>
                          <a:cs typeface=""/>
                        </a:defRPr>
                      </a:lvl3pPr>
                      <a:lvl4pPr marL="1371600" algn="l" defTabSz="914400" rtl="0" eaLnBrk="1" latinLnBrk="0" hangingPunct="1">
                        <a:defRPr sz="1800" kern="1200">
                          <a:solidFill>
                            <a:schemeClr val="tx1"/>
                          </a:solidFill>
                          <a:latin typeface="Tw Cen MT" panose="020B0602020104020603"/>
                          <a:ea typeface=""/>
                          <a:cs typeface=""/>
                        </a:defRPr>
                      </a:lvl4pPr>
                      <a:lvl5pPr marL="1828800" algn="l" defTabSz="914400" rtl="0" eaLnBrk="1" latinLnBrk="0" hangingPunct="1">
                        <a:defRPr sz="1800" kern="1200">
                          <a:solidFill>
                            <a:schemeClr val="tx1"/>
                          </a:solidFill>
                          <a:latin typeface="Tw Cen MT" panose="020B0602020104020603"/>
                          <a:ea typeface=""/>
                          <a:cs typeface=""/>
                        </a:defRPr>
                      </a:lvl5pPr>
                      <a:lvl6pPr marL="2286000" algn="l" defTabSz="914400" rtl="0" eaLnBrk="1" latinLnBrk="0" hangingPunct="1">
                        <a:defRPr sz="1800" kern="1200">
                          <a:solidFill>
                            <a:schemeClr val="tx1"/>
                          </a:solidFill>
                          <a:latin typeface="Tw Cen MT" panose="020B0602020104020603"/>
                          <a:ea typeface=""/>
                          <a:cs typeface=""/>
                        </a:defRPr>
                      </a:lvl6pPr>
                      <a:lvl7pPr marL="2743200" algn="l" defTabSz="914400" rtl="0" eaLnBrk="1" latinLnBrk="0" hangingPunct="1">
                        <a:defRPr sz="1800" kern="1200">
                          <a:solidFill>
                            <a:schemeClr val="tx1"/>
                          </a:solidFill>
                          <a:latin typeface="Tw Cen MT" panose="020B0602020104020603"/>
                          <a:ea typeface=""/>
                          <a:cs typeface=""/>
                        </a:defRPr>
                      </a:lvl7pPr>
                      <a:lvl8pPr marL="3200400" algn="l" defTabSz="914400" rtl="0" eaLnBrk="1" latinLnBrk="0" hangingPunct="1">
                        <a:defRPr sz="1800" kern="1200">
                          <a:solidFill>
                            <a:schemeClr val="tx1"/>
                          </a:solidFill>
                          <a:latin typeface="Tw Cen MT" panose="020B0602020104020603"/>
                          <a:ea typeface=""/>
                          <a:cs typeface=""/>
                        </a:defRPr>
                      </a:lvl8pPr>
                      <a:lvl9pPr marL="3657600" algn="l" defTabSz="914400" rtl="0" eaLnBrk="1" latinLnBrk="0" hangingPunct="1">
                        <a:defRPr sz="1800" kern="1200">
                          <a:solidFill>
                            <a:schemeClr val="tx1"/>
                          </a:solidFill>
                          <a:latin typeface="Tw Cen MT" panose="020B0602020104020603"/>
                          <a:ea typeface=""/>
                          <a:cs typeface=""/>
                        </a:defRPr>
                      </a:lvl9pPr>
                    </a:lstStyle>
                    <a:p>
                      <a:pPr algn="ctr">
                        <a:lnSpc>
                          <a:spcPct val="150000"/>
                        </a:lnSpc>
                        <a:spcAft>
                          <a:spcPts val="0"/>
                        </a:spcAft>
                      </a:pPr>
                      <a:r>
                        <a:rPr lang="ro-R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35-38</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ea typeface=""/>
                          <a:cs typeface=""/>
                        </a:defRPr>
                      </a:lvl1pPr>
                      <a:lvl2pPr marL="457200" algn="l" defTabSz="914400" rtl="0" eaLnBrk="1" latinLnBrk="0" hangingPunct="1">
                        <a:defRPr sz="1800" kern="1200">
                          <a:solidFill>
                            <a:schemeClr val="tx1"/>
                          </a:solidFill>
                          <a:latin typeface="Tw Cen MT" panose="020B0602020104020603"/>
                          <a:ea typeface=""/>
                          <a:cs typeface=""/>
                        </a:defRPr>
                      </a:lvl2pPr>
                      <a:lvl3pPr marL="914400" algn="l" defTabSz="914400" rtl="0" eaLnBrk="1" latinLnBrk="0" hangingPunct="1">
                        <a:defRPr sz="1800" kern="1200">
                          <a:solidFill>
                            <a:schemeClr val="tx1"/>
                          </a:solidFill>
                          <a:latin typeface="Tw Cen MT" panose="020B0602020104020603"/>
                          <a:ea typeface=""/>
                          <a:cs typeface=""/>
                        </a:defRPr>
                      </a:lvl3pPr>
                      <a:lvl4pPr marL="1371600" algn="l" defTabSz="914400" rtl="0" eaLnBrk="1" latinLnBrk="0" hangingPunct="1">
                        <a:defRPr sz="1800" kern="1200">
                          <a:solidFill>
                            <a:schemeClr val="tx1"/>
                          </a:solidFill>
                          <a:latin typeface="Tw Cen MT" panose="020B0602020104020603"/>
                          <a:ea typeface=""/>
                          <a:cs typeface=""/>
                        </a:defRPr>
                      </a:lvl4pPr>
                      <a:lvl5pPr marL="1828800" algn="l" defTabSz="914400" rtl="0" eaLnBrk="1" latinLnBrk="0" hangingPunct="1">
                        <a:defRPr sz="1800" kern="1200">
                          <a:solidFill>
                            <a:schemeClr val="tx1"/>
                          </a:solidFill>
                          <a:latin typeface="Tw Cen MT" panose="020B0602020104020603"/>
                          <a:ea typeface=""/>
                          <a:cs typeface=""/>
                        </a:defRPr>
                      </a:lvl5pPr>
                      <a:lvl6pPr marL="2286000" algn="l" defTabSz="914400" rtl="0" eaLnBrk="1" latinLnBrk="0" hangingPunct="1">
                        <a:defRPr sz="1800" kern="1200">
                          <a:solidFill>
                            <a:schemeClr val="tx1"/>
                          </a:solidFill>
                          <a:latin typeface="Tw Cen MT" panose="020B0602020104020603"/>
                          <a:ea typeface=""/>
                          <a:cs typeface=""/>
                        </a:defRPr>
                      </a:lvl6pPr>
                      <a:lvl7pPr marL="2743200" algn="l" defTabSz="914400" rtl="0" eaLnBrk="1" latinLnBrk="0" hangingPunct="1">
                        <a:defRPr sz="1800" kern="1200">
                          <a:solidFill>
                            <a:schemeClr val="tx1"/>
                          </a:solidFill>
                          <a:latin typeface="Tw Cen MT" panose="020B0602020104020603"/>
                          <a:ea typeface=""/>
                          <a:cs typeface=""/>
                        </a:defRPr>
                      </a:lvl7pPr>
                      <a:lvl8pPr marL="3200400" algn="l" defTabSz="914400" rtl="0" eaLnBrk="1" latinLnBrk="0" hangingPunct="1">
                        <a:defRPr sz="1800" kern="1200">
                          <a:solidFill>
                            <a:schemeClr val="tx1"/>
                          </a:solidFill>
                          <a:latin typeface="Tw Cen MT" panose="020B0602020104020603"/>
                          <a:ea typeface=""/>
                          <a:cs typeface=""/>
                        </a:defRPr>
                      </a:lvl8pPr>
                      <a:lvl9pPr marL="3657600" algn="l" defTabSz="914400" rtl="0" eaLnBrk="1" latinLnBrk="0" hangingPunct="1">
                        <a:defRPr sz="1800" kern="1200">
                          <a:solidFill>
                            <a:schemeClr val="tx1"/>
                          </a:solidFill>
                          <a:latin typeface="Tw Cen MT" panose="020B0602020104020603"/>
                          <a:ea typeface=""/>
                          <a:cs typeface=""/>
                        </a:defRPr>
                      </a:lvl9pPr>
                    </a:lstStyle>
                    <a:p>
                      <a:pPr algn="ctr">
                        <a:lnSpc>
                          <a:spcPct val="150000"/>
                        </a:lnSpc>
                        <a:spcAft>
                          <a:spcPts val="0"/>
                        </a:spcAft>
                      </a:pPr>
                      <a:r>
                        <a:rPr lang="ro-RO" sz="1400">
                          <a:effectLst/>
                          <a:latin typeface="Arial" panose="020B060402020202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272755230"/>
                  </a:ext>
                </a:extLst>
              </a:tr>
              <a:tr h="44450">
                <a:tc>
                  <a:txBody>
                    <a:bodyPr/>
                    <a:lstStyle>
                      <a:lvl1pPr marL="0" algn="l" defTabSz="914400" rtl="0" eaLnBrk="1" latinLnBrk="0" hangingPunct="1">
                        <a:defRPr sz="1800" kern="1200">
                          <a:solidFill>
                            <a:schemeClr val="tx1"/>
                          </a:solidFill>
                          <a:latin typeface="Tw Cen MT" panose="020B0602020104020603"/>
                          <a:ea typeface=""/>
                          <a:cs typeface=""/>
                        </a:defRPr>
                      </a:lvl1pPr>
                      <a:lvl2pPr marL="457200" algn="l" defTabSz="914400" rtl="0" eaLnBrk="1" latinLnBrk="0" hangingPunct="1">
                        <a:defRPr sz="1800" kern="1200">
                          <a:solidFill>
                            <a:schemeClr val="tx1"/>
                          </a:solidFill>
                          <a:latin typeface="Tw Cen MT" panose="020B0602020104020603"/>
                          <a:ea typeface=""/>
                          <a:cs typeface=""/>
                        </a:defRPr>
                      </a:lvl2pPr>
                      <a:lvl3pPr marL="914400" algn="l" defTabSz="914400" rtl="0" eaLnBrk="1" latinLnBrk="0" hangingPunct="1">
                        <a:defRPr sz="1800" kern="1200">
                          <a:solidFill>
                            <a:schemeClr val="tx1"/>
                          </a:solidFill>
                          <a:latin typeface="Tw Cen MT" panose="020B0602020104020603"/>
                          <a:ea typeface=""/>
                          <a:cs typeface=""/>
                        </a:defRPr>
                      </a:lvl3pPr>
                      <a:lvl4pPr marL="1371600" algn="l" defTabSz="914400" rtl="0" eaLnBrk="1" latinLnBrk="0" hangingPunct="1">
                        <a:defRPr sz="1800" kern="1200">
                          <a:solidFill>
                            <a:schemeClr val="tx1"/>
                          </a:solidFill>
                          <a:latin typeface="Tw Cen MT" panose="020B0602020104020603"/>
                          <a:ea typeface=""/>
                          <a:cs typeface=""/>
                        </a:defRPr>
                      </a:lvl4pPr>
                      <a:lvl5pPr marL="1828800" algn="l" defTabSz="914400" rtl="0" eaLnBrk="1" latinLnBrk="0" hangingPunct="1">
                        <a:defRPr sz="1800" kern="1200">
                          <a:solidFill>
                            <a:schemeClr val="tx1"/>
                          </a:solidFill>
                          <a:latin typeface="Tw Cen MT" panose="020B0602020104020603"/>
                          <a:ea typeface=""/>
                          <a:cs typeface=""/>
                        </a:defRPr>
                      </a:lvl5pPr>
                      <a:lvl6pPr marL="2286000" algn="l" defTabSz="914400" rtl="0" eaLnBrk="1" latinLnBrk="0" hangingPunct="1">
                        <a:defRPr sz="1800" kern="1200">
                          <a:solidFill>
                            <a:schemeClr val="tx1"/>
                          </a:solidFill>
                          <a:latin typeface="Tw Cen MT" panose="020B0602020104020603"/>
                          <a:ea typeface=""/>
                          <a:cs typeface=""/>
                        </a:defRPr>
                      </a:lvl6pPr>
                      <a:lvl7pPr marL="2743200" algn="l" defTabSz="914400" rtl="0" eaLnBrk="1" latinLnBrk="0" hangingPunct="1">
                        <a:defRPr sz="1800" kern="1200">
                          <a:solidFill>
                            <a:schemeClr val="tx1"/>
                          </a:solidFill>
                          <a:latin typeface="Tw Cen MT" panose="020B0602020104020603"/>
                          <a:ea typeface=""/>
                          <a:cs typeface=""/>
                        </a:defRPr>
                      </a:lvl7pPr>
                      <a:lvl8pPr marL="3200400" algn="l" defTabSz="914400" rtl="0" eaLnBrk="1" latinLnBrk="0" hangingPunct="1">
                        <a:defRPr sz="1800" kern="1200">
                          <a:solidFill>
                            <a:schemeClr val="tx1"/>
                          </a:solidFill>
                          <a:latin typeface="Tw Cen MT" panose="020B0602020104020603"/>
                          <a:ea typeface=""/>
                          <a:cs typeface=""/>
                        </a:defRPr>
                      </a:lvl8pPr>
                      <a:lvl9pPr marL="3657600" algn="l" defTabSz="914400" rtl="0" eaLnBrk="1" latinLnBrk="0" hangingPunct="1">
                        <a:defRPr sz="1800" kern="1200">
                          <a:solidFill>
                            <a:schemeClr val="tx1"/>
                          </a:solidFill>
                          <a:latin typeface="Tw Cen MT" panose="020B0602020104020603"/>
                          <a:ea typeface=""/>
                          <a:cs typeface=""/>
                        </a:defRPr>
                      </a:lvl9pPr>
                    </a:lstStyle>
                    <a:p>
                      <a:pPr algn="ctr">
                        <a:lnSpc>
                          <a:spcPct val="150000"/>
                        </a:lnSpc>
                        <a:spcAft>
                          <a:spcPts val="0"/>
                        </a:spcAft>
                      </a:pPr>
                      <a:r>
                        <a:rPr lang="ro-RO"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ro-RO"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ea typeface=""/>
                          <a:cs typeface=""/>
                        </a:defRPr>
                      </a:lvl1pPr>
                      <a:lvl2pPr marL="457200" algn="l" defTabSz="914400" rtl="0" eaLnBrk="1" latinLnBrk="0" hangingPunct="1">
                        <a:defRPr sz="1800" kern="1200">
                          <a:solidFill>
                            <a:schemeClr val="tx1"/>
                          </a:solidFill>
                          <a:latin typeface="Tw Cen MT" panose="020B0602020104020603"/>
                          <a:ea typeface=""/>
                          <a:cs typeface=""/>
                        </a:defRPr>
                      </a:lvl2pPr>
                      <a:lvl3pPr marL="914400" algn="l" defTabSz="914400" rtl="0" eaLnBrk="1" latinLnBrk="0" hangingPunct="1">
                        <a:defRPr sz="1800" kern="1200">
                          <a:solidFill>
                            <a:schemeClr val="tx1"/>
                          </a:solidFill>
                          <a:latin typeface="Tw Cen MT" panose="020B0602020104020603"/>
                          <a:ea typeface=""/>
                          <a:cs typeface=""/>
                        </a:defRPr>
                      </a:lvl3pPr>
                      <a:lvl4pPr marL="1371600" algn="l" defTabSz="914400" rtl="0" eaLnBrk="1" latinLnBrk="0" hangingPunct="1">
                        <a:defRPr sz="1800" kern="1200">
                          <a:solidFill>
                            <a:schemeClr val="tx1"/>
                          </a:solidFill>
                          <a:latin typeface="Tw Cen MT" panose="020B0602020104020603"/>
                          <a:ea typeface=""/>
                          <a:cs typeface=""/>
                        </a:defRPr>
                      </a:lvl4pPr>
                      <a:lvl5pPr marL="1828800" algn="l" defTabSz="914400" rtl="0" eaLnBrk="1" latinLnBrk="0" hangingPunct="1">
                        <a:defRPr sz="1800" kern="1200">
                          <a:solidFill>
                            <a:schemeClr val="tx1"/>
                          </a:solidFill>
                          <a:latin typeface="Tw Cen MT" panose="020B0602020104020603"/>
                          <a:ea typeface=""/>
                          <a:cs typeface=""/>
                        </a:defRPr>
                      </a:lvl5pPr>
                      <a:lvl6pPr marL="2286000" algn="l" defTabSz="914400" rtl="0" eaLnBrk="1" latinLnBrk="0" hangingPunct="1">
                        <a:defRPr sz="1800" kern="1200">
                          <a:solidFill>
                            <a:schemeClr val="tx1"/>
                          </a:solidFill>
                          <a:latin typeface="Tw Cen MT" panose="020B0602020104020603"/>
                          <a:ea typeface=""/>
                          <a:cs typeface=""/>
                        </a:defRPr>
                      </a:lvl6pPr>
                      <a:lvl7pPr marL="2743200" algn="l" defTabSz="914400" rtl="0" eaLnBrk="1" latinLnBrk="0" hangingPunct="1">
                        <a:defRPr sz="1800" kern="1200">
                          <a:solidFill>
                            <a:schemeClr val="tx1"/>
                          </a:solidFill>
                          <a:latin typeface="Tw Cen MT" panose="020B0602020104020603"/>
                          <a:ea typeface=""/>
                          <a:cs typeface=""/>
                        </a:defRPr>
                      </a:lvl7pPr>
                      <a:lvl8pPr marL="3200400" algn="l" defTabSz="914400" rtl="0" eaLnBrk="1" latinLnBrk="0" hangingPunct="1">
                        <a:defRPr sz="1800" kern="1200">
                          <a:solidFill>
                            <a:schemeClr val="tx1"/>
                          </a:solidFill>
                          <a:latin typeface="Tw Cen MT" panose="020B0602020104020603"/>
                          <a:ea typeface=""/>
                          <a:cs typeface=""/>
                        </a:defRPr>
                      </a:lvl8pPr>
                      <a:lvl9pPr marL="3657600" algn="l" defTabSz="914400" rtl="0" eaLnBrk="1" latinLnBrk="0" hangingPunct="1">
                        <a:defRPr sz="1800" kern="1200">
                          <a:solidFill>
                            <a:schemeClr val="tx1"/>
                          </a:solidFill>
                          <a:latin typeface="Tw Cen MT" panose="020B0602020104020603"/>
                          <a:ea typeface=""/>
                          <a:cs typeface=""/>
                        </a:defRPr>
                      </a:lvl9pPr>
                    </a:lstStyle>
                    <a:p>
                      <a:pPr>
                        <a:lnSpc>
                          <a:spcPct val="150000"/>
                        </a:lnSpc>
                        <a:spcAft>
                          <a:spcPts val="0"/>
                        </a:spcAft>
                      </a:pPr>
                      <a:r>
                        <a:rPr lang="ro-RO"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Black </a:t>
                      </a:r>
                      <a:r>
                        <a:rPr lang="en-GB"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t>
                      </a:r>
                      <a:r>
                        <a:rPr lang="ro-RO"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ea typeface=""/>
                          <a:cs typeface=""/>
                        </a:defRPr>
                      </a:lvl1pPr>
                      <a:lvl2pPr marL="457200" algn="l" defTabSz="914400" rtl="0" eaLnBrk="1" latinLnBrk="0" hangingPunct="1">
                        <a:defRPr sz="1800" kern="1200">
                          <a:solidFill>
                            <a:schemeClr val="tx1"/>
                          </a:solidFill>
                          <a:latin typeface="Tw Cen MT" panose="020B0602020104020603"/>
                          <a:ea typeface=""/>
                          <a:cs typeface=""/>
                        </a:defRPr>
                      </a:lvl2pPr>
                      <a:lvl3pPr marL="914400" algn="l" defTabSz="914400" rtl="0" eaLnBrk="1" latinLnBrk="0" hangingPunct="1">
                        <a:defRPr sz="1800" kern="1200">
                          <a:solidFill>
                            <a:schemeClr val="tx1"/>
                          </a:solidFill>
                          <a:latin typeface="Tw Cen MT" panose="020B0602020104020603"/>
                          <a:ea typeface=""/>
                          <a:cs typeface=""/>
                        </a:defRPr>
                      </a:lvl3pPr>
                      <a:lvl4pPr marL="1371600" algn="l" defTabSz="914400" rtl="0" eaLnBrk="1" latinLnBrk="0" hangingPunct="1">
                        <a:defRPr sz="1800" kern="1200">
                          <a:solidFill>
                            <a:schemeClr val="tx1"/>
                          </a:solidFill>
                          <a:latin typeface="Tw Cen MT" panose="020B0602020104020603"/>
                          <a:ea typeface=""/>
                          <a:cs typeface=""/>
                        </a:defRPr>
                      </a:lvl4pPr>
                      <a:lvl5pPr marL="1828800" algn="l" defTabSz="914400" rtl="0" eaLnBrk="1" latinLnBrk="0" hangingPunct="1">
                        <a:defRPr sz="1800" kern="1200">
                          <a:solidFill>
                            <a:schemeClr val="tx1"/>
                          </a:solidFill>
                          <a:latin typeface="Tw Cen MT" panose="020B0602020104020603"/>
                          <a:ea typeface=""/>
                          <a:cs typeface=""/>
                        </a:defRPr>
                      </a:lvl5pPr>
                      <a:lvl6pPr marL="2286000" algn="l" defTabSz="914400" rtl="0" eaLnBrk="1" latinLnBrk="0" hangingPunct="1">
                        <a:defRPr sz="1800" kern="1200">
                          <a:solidFill>
                            <a:schemeClr val="tx1"/>
                          </a:solidFill>
                          <a:latin typeface="Tw Cen MT" panose="020B0602020104020603"/>
                          <a:ea typeface=""/>
                          <a:cs typeface=""/>
                        </a:defRPr>
                      </a:lvl6pPr>
                      <a:lvl7pPr marL="2743200" algn="l" defTabSz="914400" rtl="0" eaLnBrk="1" latinLnBrk="0" hangingPunct="1">
                        <a:defRPr sz="1800" kern="1200">
                          <a:solidFill>
                            <a:schemeClr val="tx1"/>
                          </a:solidFill>
                          <a:latin typeface="Tw Cen MT" panose="020B0602020104020603"/>
                          <a:ea typeface=""/>
                          <a:cs typeface=""/>
                        </a:defRPr>
                      </a:lvl7pPr>
                      <a:lvl8pPr marL="3200400" algn="l" defTabSz="914400" rtl="0" eaLnBrk="1" latinLnBrk="0" hangingPunct="1">
                        <a:defRPr sz="1800" kern="1200">
                          <a:solidFill>
                            <a:schemeClr val="tx1"/>
                          </a:solidFill>
                          <a:latin typeface="Tw Cen MT" panose="020B0602020104020603"/>
                          <a:ea typeface=""/>
                          <a:cs typeface=""/>
                        </a:defRPr>
                      </a:lvl8pPr>
                      <a:lvl9pPr marL="3657600" algn="l" defTabSz="914400" rtl="0" eaLnBrk="1" latinLnBrk="0" hangingPunct="1">
                        <a:defRPr sz="1800" kern="1200">
                          <a:solidFill>
                            <a:schemeClr val="tx1"/>
                          </a:solidFill>
                          <a:latin typeface="Tw Cen MT" panose="020B0602020104020603"/>
                          <a:ea typeface=""/>
                          <a:cs typeface=""/>
                        </a:defRPr>
                      </a:lvl9pPr>
                    </a:lstStyle>
                    <a:p>
                      <a:pPr algn="ctr">
                        <a:lnSpc>
                          <a:spcPct val="150000"/>
                        </a:lnSpc>
                        <a:spcAft>
                          <a:spcPts val="0"/>
                        </a:spcAft>
                      </a:pPr>
                      <a:r>
                        <a:rPr lang="ro-RO"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ea typeface=""/>
                          <a:cs typeface=""/>
                        </a:defRPr>
                      </a:lvl1pPr>
                      <a:lvl2pPr marL="457200" algn="l" defTabSz="914400" rtl="0" eaLnBrk="1" latinLnBrk="0" hangingPunct="1">
                        <a:defRPr sz="1800" kern="1200">
                          <a:solidFill>
                            <a:schemeClr val="tx1"/>
                          </a:solidFill>
                          <a:latin typeface="Tw Cen MT" panose="020B0602020104020603"/>
                          <a:ea typeface=""/>
                          <a:cs typeface=""/>
                        </a:defRPr>
                      </a:lvl2pPr>
                      <a:lvl3pPr marL="914400" algn="l" defTabSz="914400" rtl="0" eaLnBrk="1" latinLnBrk="0" hangingPunct="1">
                        <a:defRPr sz="1800" kern="1200">
                          <a:solidFill>
                            <a:schemeClr val="tx1"/>
                          </a:solidFill>
                          <a:latin typeface="Tw Cen MT" panose="020B0602020104020603"/>
                          <a:ea typeface=""/>
                          <a:cs typeface=""/>
                        </a:defRPr>
                      </a:lvl3pPr>
                      <a:lvl4pPr marL="1371600" algn="l" defTabSz="914400" rtl="0" eaLnBrk="1" latinLnBrk="0" hangingPunct="1">
                        <a:defRPr sz="1800" kern="1200">
                          <a:solidFill>
                            <a:schemeClr val="tx1"/>
                          </a:solidFill>
                          <a:latin typeface="Tw Cen MT" panose="020B0602020104020603"/>
                          <a:ea typeface=""/>
                          <a:cs typeface=""/>
                        </a:defRPr>
                      </a:lvl4pPr>
                      <a:lvl5pPr marL="1828800" algn="l" defTabSz="914400" rtl="0" eaLnBrk="1" latinLnBrk="0" hangingPunct="1">
                        <a:defRPr sz="1800" kern="1200">
                          <a:solidFill>
                            <a:schemeClr val="tx1"/>
                          </a:solidFill>
                          <a:latin typeface="Tw Cen MT" panose="020B0602020104020603"/>
                          <a:ea typeface=""/>
                          <a:cs typeface=""/>
                        </a:defRPr>
                      </a:lvl5pPr>
                      <a:lvl6pPr marL="2286000" algn="l" defTabSz="914400" rtl="0" eaLnBrk="1" latinLnBrk="0" hangingPunct="1">
                        <a:defRPr sz="1800" kern="1200">
                          <a:solidFill>
                            <a:schemeClr val="tx1"/>
                          </a:solidFill>
                          <a:latin typeface="Tw Cen MT" panose="020B0602020104020603"/>
                          <a:ea typeface=""/>
                          <a:cs typeface=""/>
                        </a:defRPr>
                      </a:lvl6pPr>
                      <a:lvl7pPr marL="2743200" algn="l" defTabSz="914400" rtl="0" eaLnBrk="1" latinLnBrk="0" hangingPunct="1">
                        <a:defRPr sz="1800" kern="1200">
                          <a:solidFill>
                            <a:schemeClr val="tx1"/>
                          </a:solidFill>
                          <a:latin typeface="Tw Cen MT" panose="020B0602020104020603"/>
                          <a:ea typeface=""/>
                          <a:cs typeface=""/>
                        </a:defRPr>
                      </a:lvl7pPr>
                      <a:lvl8pPr marL="3200400" algn="l" defTabSz="914400" rtl="0" eaLnBrk="1" latinLnBrk="0" hangingPunct="1">
                        <a:defRPr sz="1800" kern="1200">
                          <a:solidFill>
                            <a:schemeClr val="tx1"/>
                          </a:solidFill>
                          <a:latin typeface="Tw Cen MT" panose="020B0602020104020603"/>
                          <a:ea typeface=""/>
                          <a:cs typeface=""/>
                        </a:defRPr>
                      </a:lvl8pPr>
                      <a:lvl9pPr marL="3657600" algn="l" defTabSz="914400" rtl="0" eaLnBrk="1" latinLnBrk="0" hangingPunct="1">
                        <a:defRPr sz="1800" kern="1200">
                          <a:solidFill>
                            <a:schemeClr val="tx1"/>
                          </a:solidFill>
                          <a:latin typeface="Tw Cen MT" panose="020B0602020104020603"/>
                          <a:ea typeface=""/>
                          <a:cs typeface=""/>
                        </a:defRPr>
                      </a:lvl9pPr>
                    </a:lstStyle>
                    <a:p>
                      <a:pPr algn="ctr">
                        <a:lnSpc>
                          <a:spcPct val="150000"/>
                        </a:lnSpc>
                        <a:spcAft>
                          <a:spcPts val="0"/>
                        </a:spcAft>
                      </a:pPr>
                      <a:r>
                        <a:rPr lang="ro-R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ea typeface=""/>
                          <a:cs typeface=""/>
                        </a:defRPr>
                      </a:lvl1pPr>
                      <a:lvl2pPr marL="457200" algn="l" defTabSz="914400" rtl="0" eaLnBrk="1" latinLnBrk="0" hangingPunct="1">
                        <a:defRPr sz="1800" kern="1200">
                          <a:solidFill>
                            <a:schemeClr val="tx1"/>
                          </a:solidFill>
                          <a:latin typeface="Tw Cen MT" panose="020B0602020104020603"/>
                          <a:ea typeface=""/>
                          <a:cs typeface=""/>
                        </a:defRPr>
                      </a:lvl2pPr>
                      <a:lvl3pPr marL="914400" algn="l" defTabSz="914400" rtl="0" eaLnBrk="1" latinLnBrk="0" hangingPunct="1">
                        <a:defRPr sz="1800" kern="1200">
                          <a:solidFill>
                            <a:schemeClr val="tx1"/>
                          </a:solidFill>
                          <a:latin typeface="Tw Cen MT" panose="020B0602020104020603"/>
                          <a:ea typeface=""/>
                          <a:cs typeface=""/>
                        </a:defRPr>
                      </a:lvl3pPr>
                      <a:lvl4pPr marL="1371600" algn="l" defTabSz="914400" rtl="0" eaLnBrk="1" latinLnBrk="0" hangingPunct="1">
                        <a:defRPr sz="1800" kern="1200">
                          <a:solidFill>
                            <a:schemeClr val="tx1"/>
                          </a:solidFill>
                          <a:latin typeface="Tw Cen MT" panose="020B0602020104020603"/>
                          <a:ea typeface=""/>
                          <a:cs typeface=""/>
                        </a:defRPr>
                      </a:lvl4pPr>
                      <a:lvl5pPr marL="1828800" algn="l" defTabSz="914400" rtl="0" eaLnBrk="1" latinLnBrk="0" hangingPunct="1">
                        <a:defRPr sz="1800" kern="1200">
                          <a:solidFill>
                            <a:schemeClr val="tx1"/>
                          </a:solidFill>
                          <a:latin typeface="Tw Cen MT" panose="020B0602020104020603"/>
                          <a:ea typeface=""/>
                          <a:cs typeface=""/>
                        </a:defRPr>
                      </a:lvl5pPr>
                      <a:lvl6pPr marL="2286000" algn="l" defTabSz="914400" rtl="0" eaLnBrk="1" latinLnBrk="0" hangingPunct="1">
                        <a:defRPr sz="1800" kern="1200">
                          <a:solidFill>
                            <a:schemeClr val="tx1"/>
                          </a:solidFill>
                          <a:latin typeface="Tw Cen MT" panose="020B0602020104020603"/>
                          <a:ea typeface=""/>
                          <a:cs typeface=""/>
                        </a:defRPr>
                      </a:lvl6pPr>
                      <a:lvl7pPr marL="2743200" algn="l" defTabSz="914400" rtl="0" eaLnBrk="1" latinLnBrk="0" hangingPunct="1">
                        <a:defRPr sz="1800" kern="1200">
                          <a:solidFill>
                            <a:schemeClr val="tx1"/>
                          </a:solidFill>
                          <a:latin typeface="Tw Cen MT" panose="020B0602020104020603"/>
                          <a:ea typeface=""/>
                          <a:cs typeface=""/>
                        </a:defRPr>
                      </a:lvl7pPr>
                      <a:lvl8pPr marL="3200400" algn="l" defTabSz="914400" rtl="0" eaLnBrk="1" latinLnBrk="0" hangingPunct="1">
                        <a:defRPr sz="1800" kern="1200">
                          <a:solidFill>
                            <a:schemeClr val="tx1"/>
                          </a:solidFill>
                          <a:latin typeface="Tw Cen MT" panose="020B0602020104020603"/>
                          <a:ea typeface=""/>
                          <a:cs typeface=""/>
                        </a:defRPr>
                      </a:lvl8pPr>
                      <a:lvl9pPr marL="3657600" algn="l" defTabSz="914400" rtl="0" eaLnBrk="1" latinLnBrk="0" hangingPunct="1">
                        <a:defRPr sz="1800" kern="1200">
                          <a:solidFill>
                            <a:schemeClr val="tx1"/>
                          </a:solidFill>
                          <a:latin typeface="Tw Cen MT" panose="020B0602020104020603"/>
                          <a:ea typeface=""/>
                          <a:cs typeface=""/>
                        </a:defRPr>
                      </a:lvl9pPr>
                    </a:lstStyle>
                    <a:p>
                      <a:pPr algn="ctr">
                        <a:lnSpc>
                          <a:spcPct val="150000"/>
                        </a:lnSpc>
                        <a:spcAft>
                          <a:spcPts val="0"/>
                        </a:spcAft>
                      </a:pPr>
                      <a:r>
                        <a:rPr lang="ro-RO" sz="1400">
                          <a:effectLst/>
                          <a:latin typeface="Arial" panose="020B060402020202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283266527"/>
                  </a:ext>
                </a:extLst>
              </a:tr>
              <a:tr h="44450">
                <a:tc>
                  <a:txBody>
                    <a:bodyPr/>
                    <a:lstStyle>
                      <a:lvl1pPr marL="0" algn="l" defTabSz="914400" rtl="0" eaLnBrk="1" latinLnBrk="0" hangingPunct="1">
                        <a:defRPr sz="1800" kern="1200">
                          <a:solidFill>
                            <a:schemeClr val="tx1"/>
                          </a:solidFill>
                          <a:latin typeface="Tw Cen MT" panose="020B0602020104020603"/>
                          <a:ea typeface=""/>
                          <a:cs typeface=""/>
                        </a:defRPr>
                      </a:lvl1pPr>
                      <a:lvl2pPr marL="457200" algn="l" defTabSz="914400" rtl="0" eaLnBrk="1" latinLnBrk="0" hangingPunct="1">
                        <a:defRPr sz="1800" kern="1200">
                          <a:solidFill>
                            <a:schemeClr val="tx1"/>
                          </a:solidFill>
                          <a:latin typeface="Tw Cen MT" panose="020B0602020104020603"/>
                          <a:ea typeface=""/>
                          <a:cs typeface=""/>
                        </a:defRPr>
                      </a:lvl2pPr>
                      <a:lvl3pPr marL="914400" algn="l" defTabSz="914400" rtl="0" eaLnBrk="1" latinLnBrk="0" hangingPunct="1">
                        <a:defRPr sz="1800" kern="1200">
                          <a:solidFill>
                            <a:schemeClr val="tx1"/>
                          </a:solidFill>
                          <a:latin typeface="Tw Cen MT" panose="020B0602020104020603"/>
                          <a:ea typeface=""/>
                          <a:cs typeface=""/>
                        </a:defRPr>
                      </a:lvl3pPr>
                      <a:lvl4pPr marL="1371600" algn="l" defTabSz="914400" rtl="0" eaLnBrk="1" latinLnBrk="0" hangingPunct="1">
                        <a:defRPr sz="1800" kern="1200">
                          <a:solidFill>
                            <a:schemeClr val="tx1"/>
                          </a:solidFill>
                          <a:latin typeface="Tw Cen MT" panose="020B0602020104020603"/>
                          <a:ea typeface=""/>
                          <a:cs typeface=""/>
                        </a:defRPr>
                      </a:lvl4pPr>
                      <a:lvl5pPr marL="1828800" algn="l" defTabSz="914400" rtl="0" eaLnBrk="1" latinLnBrk="0" hangingPunct="1">
                        <a:defRPr sz="1800" kern="1200">
                          <a:solidFill>
                            <a:schemeClr val="tx1"/>
                          </a:solidFill>
                          <a:latin typeface="Tw Cen MT" panose="020B0602020104020603"/>
                          <a:ea typeface=""/>
                          <a:cs typeface=""/>
                        </a:defRPr>
                      </a:lvl5pPr>
                      <a:lvl6pPr marL="2286000" algn="l" defTabSz="914400" rtl="0" eaLnBrk="1" latinLnBrk="0" hangingPunct="1">
                        <a:defRPr sz="1800" kern="1200">
                          <a:solidFill>
                            <a:schemeClr val="tx1"/>
                          </a:solidFill>
                          <a:latin typeface="Tw Cen MT" panose="020B0602020104020603"/>
                          <a:ea typeface=""/>
                          <a:cs typeface=""/>
                        </a:defRPr>
                      </a:lvl6pPr>
                      <a:lvl7pPr marL="2743200" algn="l" defTabSz="914400" rtl="0" eaLnBrk="1" latinLnBrk="0" hangingPunct="1">
                        <a:defRPr sz="1800" kern="1200">
                          <a:solidFill>
                            <a:schemeClr val="tx1"/>
                          </a:solidFill>
                          <a:latin typeface="Tw Cen MT" panose="020B0602020104020603"/>
                          <a:ea typeface=""/>
                          <a:cs typeface=""/>
                        </a:defRPr>
                      </a:lvl7pPr>
                      <a:lvl8pPr marL="3200400" algn="l" defTabSz="914400" rtl="0" eaLnBrk="1" latinLnBrk="0" hangingPunct="1">
                        <a:defRPr sz="1800" kern="1200">
                          <a:solidFill>
                            <a:schemeClr val="tx1"/>
                          </a:solidFill>
                          <a:latin typeface="Tw Cen MT" panose="020B0602020104020603"/>
                          <a:ea typeface=""/>
                          <a:cs typeface=""/>
                        </a:defRPr>
                      </a:lvl8pPr>
                      <a:lvl9pPr marL="3657600" algn="l" defTabSz="914400" rtl="0" eaLnBrk="1" latinLnBrk="0" hangingPunct="1">
                        <a:defRPr sz="1800" kern="1200">
                          <a:solidFill>
                            <a:schemeClr val="tx1"/>
                          </a:solidFill>
                          <a:latin typeface="Tw Cen MT" panose="020B0602020104020603"/>
                          <a:ea typeface=""/>
                          <a:cs typeface=""/>
                        </a:defRPr>
                      </a:lvl9pPr>
                    </a:lstStyle>
                    <a:p>
                      <a:pPr algn="ctr">
                        <a:lnSpc>
                          <a:spcPct val="150000"/>
                        </a:lnSpc>
                        <a:spcAft>
                          <a:spcPts val="0"/>
                        </a:spcAft>
                      </a:pPr>
                      <a:r>
                        <a:rPr lang="ro-RO"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ea typeface=""/>
                          <a:cs typeface=""/>
                        </a:defRPr>
                      </a:lvl1pPr>
                      <a:lvl2pPr marL="457200" algn="l" defTabSz="914400" rtl="0" eaLnBrk="1" latinLnBrk="0" hangingPunct="1">
                        <a:defRPr sz="1800" kern="1200">
                          <a:solidFill>
                            <a:schemeClr val="tx1"/>
                          </a:solidFill>
                          <a:latin typeface="Tw Cen MT" panose="020B0602020104020603"/>
                          <a:ea typeface=""/>
                          <a:cs typeface=""/>
                        </a:defRPr>
                      </a:lvl2pPr>
                      <a:lvl3pPr marL="914400" algn="l" defTabSz="914400" rtl="0" eaLnBrk="1" latinLnBrk="0" hangingPunct="1">
                        <a:defRPr sz="1800" kern="1200">
                          <a:solidFill>
                            <a:schemeClr val="tx1"/>
                          </a:solidFill>
                          <a:latin typeface="Tw Cen MT" panose="020B0602020104020603"/>
                          <a:ea typeface=""/>
                          <a:cs typeface=""/>
                        </a:defRPr>
                      </a:lvl3pPr>
                      <a:lvl4pPr marL="1371600" algn="l" defTabSz="914400" rtl="0" eaLnBrk="1" latinLnBrk="0" hangingPunct="1">
                        <a:defRPr sz="1800" kern="1200">
                          <a:solidFill>
                            <a:schemeClr val="tx1"/>
                          </a:solidFill>
                          <a:latin typeface="Tw Cen MT" panose="020B0602020104020603"/>
                          <a:ea typeface=""/>
                          <a:cs typeface=""/>
                        </a:defRPr>
                      </a:lvl4pPr>
                      <a:lvl5pPr marL="1828800" algn="l" defTabSz="914400" rtl="0" eaLnBrk="1" latinLnBrk="0" hangingPunct="1">
                        <a:defRPr sz="1800" kern="1200">
                          <a:solidFill>
                            <a:schemeClr val="tx1"/>
                          </a:solidFill>
                          <a:latin typeface="Tw Cen MT" panose="020B0602020104020603"/>
                          <a:ea typeface=""/>
                          <a:cs typeface=""/>
                        </a:defRPr>
                      </a:lvl5pPr>
                      <a:lvl6pPr marL="2286000" algn="l" defTabSz="914400" rtl="0" eaLnBrk="1" latinLnBrk="0" hangingPunct="1">
                        <a:defRPr sz="1800" kern="1200">
                          <a:solidFill>
                            <a:schemeClr val="tx1"/>
                          </a:solidFill>
                          <a:latin typeface="Tw Cen MT" panose="020B0602020104020603"/>
                          <a:ea typeface=""/>
                          <a:cs typeface=""/>
                        </a:defRPr>
                      </a:lvl6pPr>
                      <a:lvl7pPr marL="2743200" algn="l" defTabSz="914400" rtl="0" eaLnBrk="1" latinLnBrk="0" hangingPunct="1">
                        <a:defRPr sz="1800" kern="1200">
                          <a:solidFill>
                            <a:schemeClr val="tx1"/>
                          </a:solidFill>
                          <a:latin typeface="Tw Cen MT" panose="020B0602020104020603"/>
                          <a:ea typeface=""/>
                          <a:cs typeface=""/>
                        </a:defRPr>
                      </a:lvl7pPr>
                      <a:lvl8pPr marL="3200400" algn="l" defTabSz="914400" rtl="0" eaLnBrk="1" latinLnBrk="0" hangingPunct="1">
                        <a:defRPr sz="1800" kern="1200">
                          <a:solidFill>
                            <a:schemeClr val="tx1"/>
                          </a:solidFill>
                          <a:latin typeface="Tw Cen MT" panose="020B0602020104020603"/>
                          <a:ea typeface=""/>
                          <a:cs typeface=""/>
                        </a:defRPr>
                      </a:lvl8pPr>
                      <a:lvl9pPr marL="3657600" algn="l" defTabSz="914400" rtl="0" eaLnBrk="1" latinLnBrk="0" hangingPunct="1">
                        <a:defRPr sz="1800" kern="1200">
                          <a:solidFill>
                            <a:schemeClr val="tx1"/>
                          </a:solidFill>
                          <a:latin typeface="Tw Cen MT" panose="020B0602020104020603"/>
                          <a:ea typeface=""/>
                          <a:cs typeface=""/>
                        </a:defRPr>
                      </a:lvl9pPr>
                    </a:lstStyle>
                    <a:p>
                      <a:pPr>
                        <a:lnSpc>
                          <a:spcPts val="27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Fresh </a:t>
                      </a:r>
                      <a:r>
                        <a:rPr lang="en-US"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water</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ro-RO"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ea typeface=""/>
                          <a:cs typeface=""/>
                        </a:defRPr>
                      </a:lvl1pPr>
                      <a:lvl2pPr marL="457200" algn="l" defTabSz="914400" rtl="0" eaLnBrk="1" latinLnBrk="0" hangingPunct="1">
                        <a:defRPr sz="1800" kern="1200">
                          <a:solidFill>
                            <a:schemeClr val="tx1"/>
                          </a:solidFill>
                          <a:latin typeface="Tw Cen MT" panose="020B0602020104020603"/>
                          <a:ea typeface=""/>
                          <a:cs typeface=""/>
                        </a:defRPr>
                      </a:lvl2pPr>
                      <a:lvl3pPr marL="914400" algn="l" defTabSz="914400" rtl="0" eaLnBrk="1" latinLnBrk="0" hangingPunct="1">
                        <a:defRPr sz="1800" kern="1200">
                          <a:solidFill>
                            <a:schemeClr val="tx1"/>
                          </a:solidFill>
                          <a:latin typeface="Tw Cen MT" panose="020B0602020104020603"/>
                          <a:ea typeface=""/>
                          <a:cs typeface=""/>
                        </a:defRPr>
                      </a:lvl3pPr>
                      <a:lvl4pPr marL="1371600" algn="l" defTabSz="914400" rtl="0" eaLnBrk="1" latinLnBrk="0" hangingPunct="1">
                        <a:defRPr sz="1800" kern="1200">
                          <a:solidFill>
                            <a:schemeClr val="tx1"/>
                          </a:solidFill>
                          <a:latin typeface="Tw Cen MT" panose="020B0602020104020603"/>
                          <a:ea typeface=""/>
                          <a:cs typeface=""/>
                        </a:defRPr>
                      </a:lvl4pPr>
                      <a:lvl5pPr marL="1828800" algn="l" defTabSz="914400" rtl="0" eaLnBrk="1" latinLnBrk="0" hangingPunct="1">
                        <a:defRPr sz="1800" kern="1200">
                          <a:solidFill>
                            <a:schemeClr val="tx1"/>
                          </a:solidFill>
                          <a:latin typeface="Tw Cen MT" panose="020B0602020104020603"/>
                          <a:ea typeface=""/>
                          <a:cs typeface=""/>
                        </a:defRPr>
                      </a:lvl5pPr>
                      <a:lvl6pPr marL="2286000" algn="l" defTabSz="914400" rtl="0" eaLnBrk="1" latinLnBrk="0" hangingPunct="1">
                        <a:defRPr sz="1800" kern="1200">
                          <a:solidFill>
                            <a:schemeClr val="tx1"/>
                          </a:solidFill>
                          <a:latin typeface="Tw Cen MT" panose="020B0602020104020603"/>
                          <a:ea typeface=""/>
                          <a:cs typeface=""/>
                        </a:defRPr>
                      </a:lvl6pPr>
                      <a:lvl7pPr marL="2743200" algn="l" defTabSz="914400" rtl="0" eaLnBrk="1" latinLnBrk="0" hangingPunct="1">
                        <a:defRPr sz="1800" kern="1200">
                          <a:solidFill>
                            <a:schemeClr val="tx1"/>
                          </a:solidFill>
                          <a:latin typeface="Tw Cen MT" panose="020B0602020104020603"/>
                          <a:ea typeface=""/>
                          <a:cs typeface=""/>
                        </a:defRPr>
                      </a:lvl7pPr>
                      <a:lvl8pPr marL="3200400" algn="l" defTabSz="914400" rtl="0" eaLnBrk="1" latinLnBrk="0" hangingPunct="1">
                        <a:defRPr sz="1800" kern="1200">
                          <a:solidFill>
                            <a:schemeClr val="tx1"/>
                          </a:solidFill>
                          <a:latin typeface="Tw Cen MT" panose="020B0602020104020603"/>
                          <a:ea typeface=""/>
                          <a:cs typeface=""/>
                        </a:defRPr>
                      </a:lvl8pPr>
                      <a:lvl9pPr marL="3657600" algn="l" defTabSz="914400" rtl="0" eaLnBrk="1" latinLnBrk="0" hangingPunct="1">
                        <a:defRPr sz="1800" kern="1200">
                          <a:solidFill>
                            <a:schemeClr val="tx1"/>
                          </a:solidFill>
                          <a:latin typeface="Tw Cen MT" panose="020B0602020104020603"/>
                          <a:ea typeface=""/>
                          <a:cs typeface=""/>
                        </a:defRPr>
                      </a:lvl9pPr>
                    </a:lstStyle>
                    <a:p>
                      <a:pPr algn="ctr">
                        <a:lnSpc>
                          <a:spcPct val="150000"/>
                        </a:lnSpc>
                        <a:spcAft>
                          <a:spcPts val="0"/>
                        </a:spcAft>
                      </a:pPr>
                      <a:r>
                        <a:rPr lang="ro-RO"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ro-RO"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ea typeface=""/>
                          <a:cs typeface=""/>
                        </a:defRPr>
                      </a:lvl1pPr>
                      <a:lvl2pPr marL="457200" algn="l" defTabSz="914400" rtl="0" eaLnBrk="1" latinLnBrk="0" hangingPunct="1">
                        <a:defRPr sz="1800" kern="1200">
                          <a:solidFill>
                            <a:schemeClr val="tx1"/>
                          </a:solidFill>
                          <a:latin typeface="Tw Cen MT" panose="020B0602020104020603"/>
                          <a:ea typeface=""/>
                          <a:cs typeface=""/>
                        </a:defRPr>
                      </a:lvl2pPr>
                      <a:lvl3pPr marL="914400" algn="l" defTabSz="914400" rtl="0" eaLnBrk="1" latinLnBrk="0" hangingPunct="1">
                        <a:defRPr sz="1800" kern="1200">
                          <a:solidFill>
                            <a:schemeClr val="tx1"/>
                          </a:solidFill>
                          <a:latin typeface="Tw Cen MT" panose="020B0602020104020603"/>
                          <a:ea typeface=""/>
                          <a:cs typeface=""/>
                        </a:defRPr>
                      </a:lvl3pPr>
                      <a:lvl4pPr marL="1371600" algn="l" defTabSz="914400" rtl="0" eaLnBrk="1" latinLnBrk="0" hangingPunct="1">
                        <a:defRPr sz="1800" kern="1200">
                          <a:solidFill>
                            <a:schemeClr val="tx1"/>
                          </a:solidFill>
                          <a:latin typeface="Tw Cen MT" panose="020B0602020104020603"/>
                          <a:ea typeface=""/>
                          <a:cs typeface=""/>
                        </a:defRPr>
                      </a:lvl4pPr>
                      <a:lvl5pPr marL="1828800" algn="l" defTabSz="914400" rtl="0" eaLnBrk="1" latinLnBrk="0" hangingPunct="1">
                        <a:defRPr sz="1800" kern="1200">
                          <a:solidFill>
                            <a:schemeClr val="tx1"/>
                          </a:solidFill>
                          <a:latin typeface="Tw Cen MT" panose="020B0602020104020603"/>
                          <a:ea typeface=""/>
                          <a:cs typeface=""/>
                        </a:defRPr>
                      </a:lvl5pPr>
                      <a:lvl6pPr marL="2286000" algn="l" defTabSz="914400" rtl="0" eaLnBrk="1" latinLnBrk="0" hangingPunct="1">
                        <a:defRPr sz="1800" kern="1200">
                          <a:solidFill>
                            <a:schemeClr val="tx1"/>
                          </a:solidFill>
                          <a:latin typeface="Tw Cen MT" panose="020B0602020104020603"/>
                          <a:ea typeface=""/>
                          <a:cs typeface=""/>
                        </a:defRPr>
                      </a:lvl6pPr>
                      <a:lvl7pPr marL="2743200" algn="l" defTabSz="914400" rtl="0" eaLnBrk="1" latinLnBrk="0" hangingPunct="1">
                        <a:defRPr sz="1800" kern="1200">
                          <a:solidFill>
                            <a:schemeClr val="tx1"/>
                          </a:solidFill>
                          <a:latin typeface="Tw Cen MT" panose="020B0602020104020603"/>
                          <a:ea typeface=""/>
                          <a:cs typeface=""/>
                        </a:defRPr>
                      </a:lvl7pPr>
                      <a:lvl8pPr marL="3200400" algn="l" defTabSz="914400" rtl="0" eaLnBrk="1" latinLnBrk="0" hangingPunct="1">
                        <a:defRPr sz="1800" kern="1200">
                          <a:solidFill>
                            <a:schemeClr val="tx1"/>
                          </a:solidFill>
                          <a:latin typeface="Tw Cen MT" panose="020B0602020104020603"/>
                          <a:ea typeface=""/>
                          <a:cs typeface=""/>
                        </a:defRPr>
                      </a:lvl8pPr>
                      <a:lvl9pPr marL="3657600" algn="l" defTabSz="914400" rtl="0" eaLnBrk="1" latinLnBrk="0" hangingPunct="1">
                        <a:defRPr sz="1800" kern="1200">
                          <a:solidFill>
                            <a:schemeClr val="tx1"/>
                          </a:solidFill>
                          <a:latin typeface="Tw Cen MT" panose="020B0602020104020603"/>
                          <a:ea typeface=""/>
                          <a:cs typeface=""/>
                        </a:defRPr>
                      </a:lvl9pPr>
                    </a:lstStyle>
                    <a:p>
                      <a:pPr algn="ctr">
                        <a:lnSpc>
                          <a:spcPct val="150000"/>
                        </a:lnSpc>
                        <a:spcAft>
                          <a:spcPts val="0"/>
                        </a:spcAft>
                      </a:pPr>
                      <a:r>
                        <a:rPr lang="ro-R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ea typeface=""/>
                          <a:cs typeface=""/>
                        </a:defRPr>
                      </a:lvl1pPr>
                      <a:lvl2pPr marL="457200" algn="l" defTabSz="914400" rtl="0" eaLnBrk="1" latinLnBrk="0" hangingPunct="1">
                        <a:defRPr sz="1800" kern="1200">
                          <a:solidFill>
                            <a:schemeClr val="tx1"/>
                          </a:solidFill>
                          <a:latin typeface="Tw Cen MT" panose="020B0602020104020603"/>
                          <a:ea typeface=""/>
                          <a:cs typeface=""/>
                        </a:defRPr>
                      </a:lvl2pPr>
                      <a:lvl3pPr marL="914400" algn="l" defTabSz="914400" rtl="0" eaLnBrk="1" latinLnBrk="0" hangingPunct="1">
                        <a:defRPr sz="1800" kern="1200">
                          <a:solidFill>
                            <a:schemeClr val="tx1"/>
                          </a:solidFill>
                          <a:latin typeface="Tw Cen MT" panose="020B0602020104020603"/>
                          <a:ea typeface=""/>
                          <a:cs typeface=""/>
                        </a:defRPr>
                      </a:lvl3pPr>
                      <a:lvl4pPr marL="1371600" algn="l" defTabSz="914400" rtl="0" eaLnBrk="1" latinLnBrk="0" hangingPunct="1">
                        <a:defRPr sz="1800" kern="1200">
                          <a:solidFill>
                            <a:schemeClr val="tx1"/>
                          </a:solidFill>
                          <a:latin typeface="Tw Cen MT" panose="020B0602020104020603"/>
                          <a:ea typeface=""/>
                          <a:cs typeface=""/>
                        </a:defRPr>
                      </a:lvl4pPr>
                      <a:lvl5pPr marL="1828800" algn="l" defTabSz="914400" rtl="0" eaLnBrk="1" latinLnBrk="0" hangingPunct="1">
                        <a:defRPr sz="1800" kern="1200">
                          <a:solidFill>
                            <a:schemeClr val="tx1"/>
                          </a:solidFill>
                          <a:latin typeface="Tw Cen MT" panose="020B0602020104020603"/>
                          <a:ea typeface=""/>
                          <a:cs typeface=""/>
                        </a:defRPr>
                      </a:lvl5pPr>
                      <a:lvl6pPr marL="2286000" algn="l" defTabSz="914400" rtl="0" eaLnBrk="1" latinLnBrk="0" hangingPunct="1">
                        <a:defRPr sz="1800" kern="1200">
                          <a:solidFill>
                            <a:schemeClr val="tx1"/>
                          </a:solidFill>
                          <a:latin typeface="Tw Cen MT" panose="020B0602020104020603"/>
                          <a:ea typeface=""/>
                          <a:cs typeface=""/>
                        </a:defRPr>
                      </a:lvl6pPr>
                      <a:lvl7pPr marL="2743200" algn="l" defTabSz="914400" rtl="0" eaLnBrk="1" latinLnBrk="0" hangingPunct="1">
                        <a:defRPr sz="1800" kern="1200">
                          <a:solidFill>
                            <a:schemeClr val="tx1"/>
                          </a:solidFill>
                          <a:latin typeface="Tw Cen MT" panose="020B0602020104020603"/>
                          <a:ea typeface=""/>
                          <a:cs typeface=""/>
                        </a:defRPr>
                      </a:lvl7pPr>
                      <a:lvl8pPr marL="3200400" algn="l" defTabSz="914400" rtl="0" eaLnBrk="1" latinLnBrk="0" hangingPunct="1">
                        <a:defRPr sz="1800" kern="1200">
                          <a:solidFill>
                            <a:schemeClr val="tx1"/>
                          </a:solidFill>
                          <a:latin typeface="Tw Cen MT" panose="020B0602020104020603"/>
                          <a:ea typeface=""/>
                          <a:cs typeface=""/>
                        </a:defRPr>
                      </a:lvl8pPr>
                      <a:lvl9pPr marL="3657600" algn="l" defTabSz="914400" rtl="0" eaLnBrk="1" latinLnBrk="0" hangingPunct="1">
                        <a:defRPr sz="1800" kern="1200">
                          <a:solidFill>
                            <a:schemeClr val="tx1"/>
                          </a:solidFill>
                          <a:latin typeface="Tw Cen MT" panose="020B0602020104020603"/>
                          <a:ea typeface=""/>
                          <a:cs typeface=""/>
                        </a:defRPr>
                      </a:lvl9pPr>
                    </a:lstStyle>
                    <a:p>
                      <a:pPr algn="ctr">
                        <a:lnSpc>
                          <a:spcPct val="150000"/>
                        </a:lnSpc>
                        <a:spcAft>
                          <a:spcPts val="0"/>
                        </a:spcAft>
                      </a:pPr>
                      <a:r>
                        <a:rPr lang="ro-RO" sz="1200" b="1"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83137669"/>
                  </a:ext>
                </a:extLst>
              </a:tr>
            </a:tbl>
          </a:graphicData>
        </a:graphic>
      </p:graphicFrame>
    </p:spTree>
    <p:extLst>
      <p:ext uri="{BB962C8B-B14F-4D97-AF65-F5344CB8AC3E}">
        <p14:creationId xmlns:p14="http://schemas.microsoft.com/office/powerpoint/2010/main" val="3016672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fontScheme name="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Georgia" pitchFamily="18"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Georgia"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1775</TotalTime>
  <Words>305</Words>
  <Application>Microsoft Office PowerPoint</Application>
  <PresentationFormat>Custom</PresentationFormat>
  <Paragraphs>118</Paragraphs>
  <Slides>11</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Georgia</vt:lpstr>
      <vt:lpstr>inherit</vt:lpstr>
      <vt:lpstr>Times New Roman</vt:lpstr>
      <vt:lpstr>Wingdings</vt:lpstr>
      <vt:lpstr>template</vt:lpstr>
      <vt:lpstr>Custom Design</vt:lpstr>
      <vt:lpstr> Connecting seas</vt:lpstr>
      <vt:lpstr>BIODIVERSITY OF MARINE LIFE </vt:lpstr>
      <vt:lpstr>Remember you have to attribute!*</vt:lpstr>
      <vt:lpstr>Determination of water salinity </vt:lpstr>
      <vt:lpstr>PowerPoint Presentation</vt:lpstr>
      <vt:lpstr>Necessary lab equipment and reagents </vt:lpstr>
      <vt:lpstr>PowerPoint Presentation</vt:lpstr>
      <vt:lpstr>PowerPoint Presentation</vt:lpstr>
      <vt:lpstr>LABORATORY TASK # 3</vt:lpstr>
      <vt:lpstr>Homework assignment – next meeting</vt:lpstr>
      <vt:lpstr>     Thank you for your attention!</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AnaAslan2018-2</cp:lastModifiedBy>
  <cp:revision>309</cp:revision>
  <dcterms:created xsi:type="dcterms:W3CDTF">2006-06-29T12:15:01Z</dcterms:created>
  <dcterms:modified xsi:type="dcterms:W3CDTF">2022-02-08T14:22:44Z</dcterms:modified>
</cp:coreProperties>
</file>