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media/image14.jpg" ContentType="image/jpeg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  <p:sldMasterId id="2147483650" r:id="rId2"/>
  </p:sldMasterIdLst>
  <p:notesMasterIdLst>
    <p:notesMasterId r:id="rId14"/>
  </p:notesMasterIdLst>
  <p:handoutMasterIdLst>
    <p:handoutMasterId r:id="rId15"/>
  </p:handoutMasterIdLst>
  <p:sldIdLst>
    <p:sldId id="256" r:id="rId3"/>
    <p:sldId id="289" r:id="rId4"/>
    <p:sldId id="259" r:id="rId5"/>
    <p:sldId id="261" r:id="rId6"/>
    <p:sldId id="262" r:id="rId7"/>
    <p:sldId id="267" r:id="rId8"/>
    <p:sldId id="265" r:id="rId9"/>
    <p:sldId id="268" r:id="rId10"/>
    <p:sldId id="270" r:id="rId11"/>
    <p:sldId id="269" r:id="rId12"/>
    <p:sldId id="266" r:id="rId13"/>
  </p:sldIdLst>
  <p:sldSz cx="9144000" cy="5145088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Georgia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Georgia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Georgia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Georgia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Georgia" pitchFamily="18" charset="0"/>
        <a:ea typeface="+mn-ea"/>
        <a:cs typeface="+mn-cs"/>
      </a:defRPr>
    </a:lvl5pPr>
    <a:lvl6pPr marL="2286000" algn="l" defTabSz="914400" rtl="0" eaLnBrk="1" latinLnBrk="0" hangingPunct="1">
      <a:defRPr b="1" kern="1200">
        <a:solidFill>
          <a:schemeClr val="tx1"/>
        </a:solidFill>
        <a:latin typeface="Georgia" pitchFamily="18" charset="0"/>
        <a:ea typeface="+mn-ea"/>
        <a:cs typeface="+mn-cs"/>
      </a:defRPr>
    </a:lvl6pPr>
    <a:lvl7pPr marL="2743200" algn="l" defTabSz="914400" rtl="0" eaLnBrk="1" latinLnBrk="0" hangingPunct="1">
      <a:defRPr b="1" kern="1200">
        <a:solidFill>
          <a:schemeClr val="tx1"/>
        </a:solidFill>
        <a:latin typeface="Georgia" pitchFamily="18" charset="0"/>
        <a:ea typeface="+mn-ea"/>
        <a:cs typeface="+mn-cs"/>
      </a:defRPr>
    </a:lvl7pPr>
    <a:lvl8pPr marL="3200400" algn="l" defTabSz="914400" rtl="0" eaLnBrk="1" latinLnBrk="0" hangingPunct="1">
      <a:defRPr b="1" kern="1200">
        <a:solidFill>
          <a:schemeClr val="tx1"/>
        </a:solidFill>
        <a:latin typeface="Georgia" pitchFamily="18" charset="0"/>
        <a:ea typeface="+mn-ea"/>
        <a:cs typeface="+mn-cs"/>
      </a:defRPr>
    </a:lvl8pPr>
    <a:lvl9pPr marL="3657600" algn="l" defTabSz="914400" rtl="0" eaLnBrk="1" latinLnBrk="0" hangingPunct="1">
      <a:defRPr b="1" kern="1200">
        <a:solidFill>
          <a:schemeClr val="tx1"/>
        </a:solidFill>
        <a:latin typeface="Georgia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B00FE"/>
    <a:srgbClr val="65482B"/>
    <a:srgbClr val="C75806"/>
    <a:srgbClr val="000000"/>
    <a:srgbClr val="00499F"/>
    <a:srgbClr val="0CC1E0"/>
    <a:srgbClr val="01142F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629" autoAdjust="0"/>
    <p:restoredTop sz="68836" autoAdjust="0"/>
  </p:normalViewPr>
  <p:slideViewPr>
    <p:cSldViewPr>
      <p:cViewPr varScale="1">
        <p:scale>
          <a:sx n="81" d="100"/>
          <a:sy n="81" d="100"/>
        </p:scale>
        <p:origin x="1728" y="58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8.xml"/><Relationship Id="rId19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195374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b="0">
                <a:latin typeface="Arial" charset="0"/>
              </a:defRPr>
            </a:lvl1pPr>
          </a:lstStyle>
          <a:p>
            <a:endParaRPr lang="ru-RU" altLang="ru-RU"/>
          </a:p>
        </p:txBody>
      </p:sp>
      <p:sp>
        <p:nvSpPr>
          <p:cNvPr id="6963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="0">
                <a:latin typeface="Arial" charset="0"/>
              </a:defRPr>
            </a:lvl1pPr>
          </a:lstStyle>
          <a:p>
            <a:endParaRPr lang="ru-RU" altLang="ru-RU"/>
          </a:p>
        </p:txBody>
      </p:sp>
      <p:sp>
        <p:nvSpPr>
          <p:cNvPr id="6963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82588" y="685800"/>
            <a:ext cx="6092825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6963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Click to edit Master text styles</a:t>
            </a:r>
          </a:p>
          <a:p>
            <a:pPr lvl="1"/>
            <a:r>
              <a:rPr lang="ru-RU" altLang="ru-RU"/>
              <a:t>Second level</a:t>
            </a:r>
          </a:p>
          <a:p>
            <a:pPr lvl="2"/>
            <a:r>
              <a:rPr lang="ru-RU" altLang="ru-RU"/>
              <a:t>Third level</a:t>
            </a:r>
          </a:p>
          <a:p>
            <a:pPr lvl="3"/>
            <a:r>
              <a:rPr lang="ru-RU" altLang="ru-RU"/>
              <a:t>Fourth level</a:t>
            </a:r>
          </a:p>
          <a:p>
            <a:pPr lvl="4"/>
            <a:r>
              <a:rPr lang="ru-RU" altLang="ru-RU"/>
              <a:t>Fifth level</a:t>
            </a:r>
          </a:p>
        </p:txBody>
      </p:sp>
      <p:sp>
        <p:nvSpPr>
          <p:cNvPr id="6963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b="0">
                <a:latin typeface="Arial" charset="0"/>
              </a:defRPr>
            </a:lvl1pPr>
          </a:lstStyle>
          <a:p>
            <a:endParaRPr lang="ru-RU" altLang="ru-RU"/>
          </a:p>
        </p:txBody>
      </p:sp>
      <p:sp>
        <p:nvSpPr>
          <p:cNvPr id="6963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b="0">
                <a:latin typeface="Arial" charset="0"/>
              </a:defRPr>
            </a:lvl1pPr>
          </a:lstStyle>
          <a:p>
            <a:fld id="{DD1139B6-9B4A-4F26-9452-D2AB2A6EF53B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80127055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1139B6-9B4A-4F26-9452-D2AB2A6EF53B}" type="slidenum">
              <a:rPr lang="ru-RU" altLang="ru-RU" smtClean="0"/>
              <a:pPr/>
              <a:t>3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413544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23850" y="123825"/>
            <a:ext cx="5616575" cy="647700"/>
          </a:xfrm>
          <a:effectLst>
            <a:outerShdw dist="17961" dir="2700000" algn="ctr" rotWithShape="0">
              <a:schemeClr val="bg2"/>
            </a:outerShdw>
          </a:effectLst>
        </p:spPr>
        <p:txBody>
          <a:bodyPr/>
          <a:lstStyle>
            <a:lvl1pPr>
              <a:defRPr sz="3200">
                <a:solidFill>
                  <a:srgbClr val="FFFFFF"/>
                </a:solidFill>
              </a:defRPr>
            </a:lvl1pPr>
          </a:lstStyle>
          <a:p>
            <a:pPr lvl="0"/>
            <a:r>
              <a:rPr lang="ru-RU" altLang="ru-RU" noProof="0"/>
              <a:t>Click to edit Master title style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23850" y="628650"/>
            <a:ext cx="5616575" cy="539750"/>
          </a:xfrm>
          <a:effectLst>
            <a:outerShdw dist="17961" dir="2700000" algn="ctr" rotWithShape="0">
              <a:schemeClr val="bg2"/>
            </a:outerShdw>
          </a:effectLst>
        </p:spPr>
        <p:txBody>
          <a:bodyPr/>
          <a:lstStyle>
            <a:lvl1pPr marL="0" indent="0">
              <a:buFontTx/>
              <a:buNone/>
              <a:defRPr>
                <a:solidFill>
                  <a:srgbClr val="F8E0BA"/>
                </a:solidFill>
              </a:defRPr>
            </a:lvl1pPr>
          </a:lstStyle>
          <a:p>
            <a:pPr lvl="0"/>
            <a:r>
              <a:rPr lang="ru-RU" altLang="ru-RU" noProof="0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C9EB1C11-A7AB-487C-94A5-DD9FEE7B6070}" type="slidenum">
              <a:rPr lang="ru-RU" altLang="ru-RU"/>
              <a:pPr/>
              <a:t>‹#›</a:t>
            </a:fld>
            <a:endParaRPr lang="ru-RU" altLang="ru-R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fld id="{6DAB3102-E4AA-4497-AFE9-14AF8E8B3023}" type="datetime1">
              <a:rPr lang="en-US" altLang="ru-RU"/>
              <a:pPr/>
              <a:t>2/8/2022</a:t>
            </a:fld>
            <a:endParaRPr lang="ru-RU" alt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altLang="ru-RU"/>
              <a:t>Designed by PoweredTemplate.com</a:t>
            </a:r>
          </a:p>
        </p:txBody>
      </p:sp>
    </p:spTree>
    <p:extLst>
      <p:ext uri="{BB962C8B-B14F-4D97-AF65-F5344CB8AC3E}">
        <p14:creationId xmlns:p14="http://schemas.microsoft.com/office/powerpoint/2010/main" val="7381351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4638" y="123825"/>
            <a:ext cx="2051050" cy="460851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68313" y="123825"/>
            <a:ext cx="6003925" cy="460851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DEC9EC46-78B6-451F-802A-ED8E23A60AD3}" type="slidenum">
              <a:rPr lang="ru-RU" altLang="ru-RU"/>
              <a:pPr/>
              <a:t>‹#›</a:t>
            </a:fld>
            <a:endParaRPr lang="ru-RU" altLang="ru-R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fld id="{C2A75E0A-64C0-40EC-8284-299DAADD65BA}" type="datetime1">
              <a:rPr lang="en-US" altLang="ru-RU"/>
              <a:pPr/>
              <a:t>2/8/2022</a:t>
            </a:fld>
            <a:endParaRPr lang="ru-RU" alt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altLang="ru-RU"/>
              <a:t>Designed by PoweredTemplate.com</a:t>
            </a:r>
          </a:p>
        </p:txBody>
      </p:sp>
    </p:spTree>
    <p:extLst>
      <p:ext uri="{BB962C8B-B14F-4D97-AF65-F5344CB8AC3E}">
        <p14:creationId xmlns:p14="http://schemas.microsoft.com/office/powerpoint/2010/main" val="205037308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8613"/>
            <a:ext cx="7772400" cy="110331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6238"/>
            <a:ext cx="6400800" cy="131445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16C4F91-6D38-4DE3-8724-94BBA26EC728}" type="datetime1">
              <a:rPr lang="en-US" altLang="ru-RU"/>
              <a:pPr/>
              <a:t>2/8/2022</a:t>
            </a:fld>
            <a:endParaRPr lang="ru-RU" alt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altLang="ru-RU"/>
              <a:t>Designed by PoweredTemplate.com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790FA2D-7AD5-49D3-9E7D-FE662D0A007B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21145152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428F8DA-B50A-4DEC-A14A-C7158689F62C}" type="datetime1">
              <a:rPr lang="en-US" altLang="ru-RU"/>
              <a:pPr/>
              <a:t>2/8/2022</a:t>
            </a:fld>
            <a:endParaRPr lang="ru-RU" alt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altLang="ru-RU"/>
              <a:t>Designed by PoweredTemplate.com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2FD5B34-3538-41E0-B64E-CD64C3CE9BD1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51686398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6763"/>
            <a:ext cx="7772400" cy="1020762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1225"/>
            <a:ext cx="7772400" cy="1125538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5CA4C8A-38E1-405A-BFB3-D233AA9B8313}" type="datetime1">
              <a:rPr lang="en-US" altLang="ru-RU"/>
              <a:pPr/>
              <a:t>2/8/2022</a:t>
            </a:fld>
            <a:endParaRPr lang="ru-RU" alt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altLang="ru-RU"/>
              <a:t>Designed by PoweredTemplate.com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F55C4B3-4041-4C03-8596-B6B25EC84D62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133637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03350" y="1204913"/>
            <a:ext cx="3565525" cy="33956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21275" y="1204913"/>
            <a:ext cx="3565525" cy="33956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1821446-63E1-436B-95DB-ABC35C0B5974}" type="datetime1">
              <a:rPr lang="en-US" altLang="ru-RU"/>
              <a:pPr/>
              <a:t>2/8/2022</a:t>
            </a:fld>
            <a:endParaRPr lang="ru-RU" alt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altLang="ru-RU"/>
              <a:t>Designed by PoweredTemplate.com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A9DC52-51EA-4ABE-9A35-640950F37059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63363566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0938"/>
            <a:ext cx="4040188" cy="4810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950"/>
            <a:ext cx="4040188" cy="29638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50938"/>
            <a:ext cx="4041775" cy="4810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631950"/>
            <a:ext cx="4041775" cy="29638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0ACB586-C9F6-40E9-9EFF-DA6504AC2675}" type="datetime1">
              <a:rPr lang="en-US" altLang="ru-RU"/>
              <a:pPr/>
              <a:t>2/8/2022</a:t>
            </a:fld>
            <a:endParaRPr lang="ru-RU" alt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altLang="ru-RU"/>
              <a:t>Designed by PoweredTemplate.com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8AEFFEC-5F3A-4137-B08D-7CD08456B68C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49476322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4157246-934C-49CB-8DD9-CF695E25BFF5}" type="datetime1">
              <a:rPr lang="en-US" altLang="ru-RU"/>
              <a:pPr/>
              <a:t>2/8/2022</a:t>
            </a:fld>
            <a:endParaRPr lang="ru-RU" alt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altLang="ru-RU"/>
              <a:t>Designed by PoweredTemplate.com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C2A3093-F6A6-467D-9EAA-8BD5DC66F92D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18227918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E72164C-42F4-47D2-A4F7-362F3250FC21}" type="datetime1">
              <a:rPr lang="en-US" altLang="ru-RU"/>
              <a:pPr/>
              <a:t>2/8/2022</a:t>
            </a:fld>
            <a:endParaRPr lang="ru-RU" alt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altLang="ru-RU"/>
              <a:t>Designed by PoweredTemplate.com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3D7E927-64D5-414A-AD7B-43D07F651B3E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4134960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4788"/>
            <a:ext cx="3008313" cy="87153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910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076325"/>
            <a:ext cx="3008313" cy="351948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EA850C8-6375-4A51-96B9-5F69531938FA}" type="datetime1">
              <a:rPr lang="en-US" altLang="ru-RU"/>
              <a:pPr/>
              <a:t>2/8/2022</a:t>
            </a:fld>
            <a:endParaRPr lang="ru-RU" alt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altLang="ru-RU"/>
              <a:t>Designed by PoweredTemplate.com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E2453F6-A67C-4CAD-9EE9-B03CE174EF90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2533118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BB54FBD5-D616-4C68-AD83-722317AA8209}" type="slidenum">
              <a:rPr lang="ru-RU" altLang="ru-RU"/>
              <a:pPr/>
              <a:t>‹#›</a:t>
            </a:fld>
            <a:endParaRPr lang="ru-RU" altLang="ru-R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fld id="{2D99D57A-284E-4D20-A993-097CBBB026FE}" type="datetime1">
              <a:rPr lang="en-US" altLang="ru-RU"/>
              <a:pPr/>
              <a:t>2/8/2022</a:t>
            </a:fld>
            <a:endParaRPr lang="ru-RU" alt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altLang="ru-RU"/>
              <a:t>Designed by PoweredTemplate.com</a:t>
            </a:r>
          </a:p>
        </p:txBody>
      </p:sp>
    </p:spTree>
    <p:extLst>
      <p:ext uri="{BB962C8B-B14F-4D97-AF65-F5344CB8AC3E}">
        <p14:creationId xmlns:p14="http://schemas.microsoft.com/office/powerpoint/2010/main" val="36002926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2038"/>
            <a:ext cx="5486400" cy="425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60375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7488"/>
            <a:ext cx="5486400" cy="60325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90C24FC-00E9-41BF-9204-A71BE2136F58}" type="datetime1">
              <a:rPr lang="en-US" altLang="ru-RU"/>
              <a:pPr/>
              <a:t>2/8/2022</a:t>
            </a:fld>
            <a:endParaRPr lang="ru-RU" alt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altLang="ru-RU"/>
              <a:t>Designed by PoweredTemplate.com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F1DAA63-3D67-428A-9640-BB60708204A6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87478700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8916624-82A7-419F-B832-6EF04AC932A6}" type="datetime1">
              <a:rPr lang="en-US" altLang="ru-RU"/>
              <a:pPr/>
              <a:t>2/8/2022</a:t>
            </a:fld>
            <a:endParaRPr lang="ru-RU" alt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altLang="ru-RU"/>
              <a:t>Designed by PoweredTemplate.com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41DA6D1-B805-471B-BBC7-888ACE4B5497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93707551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65938" y="196850"/>
            <a:ext cx="1820862" cy="44037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03350" y="196850"/>
            <a:ext cx="5310188" cy="44037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3A7AB53-0816-4DF0-B742-BD29E01ACAE6}" type="datetime1">
              <a:rPr lang="en-US" altLang="ru-RU"/>
              <a:pPr/>
              <a:t>2/8/2022</a:t>
            </a:fld>
            <a:endParaRPr lang="ru-RU" alt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altLang="ru-RU"/>
              <a:t>Designed by PoweredTemplate.com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C6B5E49-732D-45BA-9663-9923524DAE0D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8164437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6763"/>
            <a:ext cx="7772400" cy="1020762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1225"/>
            <a:ext cx="7772400" cy="1125538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91766E62-21C6-4D5C-994C-10237EE4C1E3}" type="slidenum">
              <a:rPr lang="ru-RU" altLang="ru-RU"/>
              <a:pPr/>
              <a:t>‹#›</a:t>
            </a:fld>
            <a:endParaRPr lang="ru-RU" altLang="ru-R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fld id="{1E93116C-CEB1-462C-A500-8A21F0BFCCFE}" type="datetime1">
              <a:rPr lang="en-US" altLang="ru-RU"/>
              <a:pPr/>
              <a:t>2/8/2022</a:t>
            </a:fld>
            <a:endParaRPr lang="ru-RU" alt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altLang="ru-RU"/>
              <a:t>Designed by PoweredTemplate.com</a:t>
            </a:r>
          </a:p>
        </p:txBody>
      </p:sp>
    </p:spTree>
    <p:extLst>
      <p:ext uri="{BB962C8B-B14F-4D97-AF65-F5344CB8AC3E}">
        <p14:creationId xmlns:p14="http://schemas.microsoft.com/office/powerpoint/2010/main" val="19337630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8313" y="1222375"/>
            <a:ext cx="4027487" cy="3509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22375"/>
            <a:ext cx="4027488" cy="3509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1D34AE87-5ECA-4BFF-BAFC-EF207ADEA9D7}" type="slidenum">
              <a:rPr lang="ru-RU" altLang="ru-RU"/>
              <a:pPr/>
              <a:t>‹#›</a:t>
            </a:fld>
            <a:endParaRPr lang="ru-RU" altLang="ru-RU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fld id="{B0D6E959-D3CC-477C-8A1F-6D7ADC27310C}" type="datetime1">
              <a:rPr lang="en-US" altLang="ru-RU"/>
              <a:pPr/>
              <a:t>2/8/2022</a:t>
            </a:fld>
            <a:endParaRPr lang="ru-RU" altLang="ru-RU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altLang="ru-RU"/>
              <a:t>Designed by PoweredTemplate.com</a:t>
            </a:r>
          </a:p>
        </p:txBody>
      </p:sp>
    </p:spTree>
    <p:extLst>
      <p:ext uri="{BB962C8B-B14F-4D97-AF65-F5344CB8AC3E}">
        <p14:creationId xmlns:p14="http://schemas.microsoft.com/office/powerpoint/2010/main" val="850671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0938"/>
            <a:ext cx="4040188" cy="4810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950"/>
            <a:ext cx="4040188" cy="29638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50938"/>
            <a:ext cx="4041775" cy="4810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631950"/>
            <a:ext cx="4041775" cy="29638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CCFA0DF3-EC68-40E2-A47A-A95268228130}" type="slidenum">
              <a:rPr lang="ru-RU" altLang="ru-RU"/>
              <a:pPr/>
              <a:t>‹#›</a:t>
            </a:fld>
            <a:endParaRPr lang="ru-RU" altLang="ru-RU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fld id="{32B7519D-42B1-4284-A40B-D9C5C2756963}" type="datetime1">
              <a:rPr lang="en-US" altLang="ru-RU"/>
              <a:pPr/>
              <a:t>2/8/2022</a:t>
            </a:fld>
            <a:endParaRPr lang="ru-RU" altLang="ru-RU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altLang="ru-RU"/>
              <a:t>Designed by PoweredTemplate.com</a:t>
            </a:r>
          </a:p>
        </p:txBody>
      </p:sp>
    </p:spTree>
    <p:extLst>
      <p:ext uri="{BB962C8B-B14F-4D97-AF65-F5344CB8AC3E}">
        <p14:creationId xmlns:p14="http://schemas.microsoft.com/office/powerpoint/2010/main" val="8196767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C8A798F3-7726-4A91-A55B-1474D5616E0E}" type="slidenum">
              <a:rPr lang="ru-RU" altLang="ru-RU"/>
              <a:pPr/>
              <a:t>‹#›</a:t>
            </a:fld>
            <a:endParaRPr lang="ru-RU" alt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fld id="{CED0DE7D-27DE-4EBD-A7EF-8EB650EC9A59}" type="datetime1">
              <a:rPr lang="en-US" altLang="ru-RU"/>
              <a:pPr/>
              <a:t>2/8/2022</a:t>
            </a:fld>
            <a:endParaRPr lang="ru-RU" alt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altLang="ru-RU"/>
              <a:t>Designed by PoweredTemplate.com</a:t>
            </a:r>
          </a:p>
        </p:txBody>
      </p:sp>
    </p:spTree>
    <p:extLst>
      <p:ext uri="{BB962C8B-B14F-4D97-AF65-F5344CB8AC3E}">
        <p14:creationId xmlns:p14="http://schemas.microsoft.com/office/powerpoint/2010/main" val="6950719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11E918B1-A5F8-4EC8-85FD-5A0C4990F9F1}" type="slidenum">
              <a:rPr lang="ru-RU" altLang="ru-RU"/>
              <a:pPr/>
              <a:t>‹#›</a:t>
            </a:fld>
            <a:endParaRPr lang="ru-RU" altLang="ru-RU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fld id="{0575374C-2594-406E-B94A-1C6C035C2936}" type="datetime1">
              <a:rPr lang="en-US" altLang="ru-RU"/>
              <a:pPr/>
              <a:t>2/8/2022</a:t>
            </a:fld>
            <a:endParaRPr lang="ru-RU" alt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altLang="ru-RU"/>
              <a:t>Designed by PoweredTemplate.com</a:t>
            </a:r>
          </a:p>
        </p:txBody>
      </p:sp>
    </p:spTree>
    <p:extLst>
      <p:ext uri="{BB962C8B-B14F-4D97-AF65-F5344CB8AC3E}">
        <p14:creationId xmlns:p14="http://schemas.microsoft.com/office/powerpoint/2010/main" val="267379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4788"/>
            <a:ext cx="3008313" cy="87153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910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076325"/>
            <a:ext cx="3008313" cy="351948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8815C347-D477-4315-9956-B4DD3B03A49D}" type="slidenum">
              <a:rPr lang="ru-RU" altLang="ru-RU"/>
              <a:pPr/>
              <a:t>‹#›</a:t>
            </a:fld>
            <a:endParaRPr lang="ru-RU" altLang="ru-RU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fld id="{BB7220BB-2981-4C1A-B63B-EFF4401D1770}" type="datetime1">
              <a:rPr lang="en-US" altLang="ru-RU"/>
              <a:pPr/>
              <a:t>2/8/2022</a:t>
            </a:fld>
            <a:endParaRPr lang="ru-RU" altLang="ru-RU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altLang="ru-RU"/>
              <a:t>Designed by PoweredTemplate.com</a:t>
            </a:r>
          </a:p>
        </p:txBody>
      </p:sp>
    </p:spTree>
    <p:extLst>
      <p:ext uri="{BB962C8B-B14F-4D97-AF65-F5344CB8AC3E}">
        <p14:creationId xmlns:p14="http://schemas.microsoft.com/office/powerpoint/2010/main" val="8376327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2038"/>
            <a:ext cx="5486400" cy="425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60375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7488"/>
            <a:ext cx="5486400" cy="60325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38CE0539-4F74-4C03-9122-ED20148CFA04}" type="slidenum">
              <a:rPr lang="ru-RU" altLang="ru-RU"/>
              <a:pPr/>
              <a:t>‹#›</a:t>
            </a:fld>
            <a:endParaRPr lang="ru-RU" altLang="ru-RU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fld id="{2C6BAAB8-B1F1-4C06-800A-57640544E57A}" type="datetime1">
              <a:rPr lang="en-US" altLang="ru-RU"/>
              <a:pPr/>
              <a:t>2/8/2022</a:t>
            </a:fld>
            <a:endParaRPr lang="ru-RU" altLang="ru-RU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altLang="ru-RU"/>
              <a:t>Designed by PoweredTemplate.com</a:t>
            </a:r>
          </a:p>
        </p:txBody>
      </p:sp>
    </p:spTree>
    <p:extLst>
      <p:ext uri="{BB962C8B-B14F-4D97-AF65-F5344CB8AC3E}">
        <p14:creationId xmlns:p14="http://schemas.microsoft.com/office/powerpoint/2010/main" val="27120659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5" name="Rectangle 1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624638" y="4732338"/>
            <a:ext cx="2051050" cy="200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 b="0">
                <a:solidFill>
                  <a:schemeClr val="bg1"/>
                </a:solidFill>
                <a:latin typeface="+mn-lt"/>
              </a:defRPr>
            </a:lvl1pPr>
          </a:lstStyle>
          <a:p>
            <a:fld id="{66F5AA9A-49F2-43C5-904C-DE363262C6CB}" type="slidenum">
              <a:rPr lang="ru-RU" altLang="ru-RU"/>
              <a:pPr/>
              <a:t>‹#›</a:t>
            </a:fld>
            <a:endParaRPr lang="ru-RU" altLang="ru-RU"/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68313" y="123825"/>
            <a:ext cx="8207375" cy="862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68313" y="1222375"/>
            <a:ext cx="8207375" cy="3509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Click to edit Master text styles</a:t>
            </a:r>
          </a:p>
          <a:p>
            <a:pPr lvl="1"/>
            <a:r>
              <a:rPr lang="ru-RU" altLang="ru-RU"/>
              <a:t>Second level</a:t>
            </a:r>
          </a:p>
          <a:p>
            <a:pPr lvl="2"/>
            <a:r>
              <a:rPr lang="ru-RU" altLang="ru-RU"/>
              <a:t>Third level</a:t>
            </a:r>
          </a:p>
          <a:p>
            <a:pPr lvl="3"/>
            <a:r>
              <a:rPr lang="ru-RU" altLang="ru-RU"/>
              <a:t>Fourth level</a:t>
            </a:r>
          </a:p>
          <a:p>
            <a:pPr lvl="4"/>
            <a:r>
              <a:rPr lang="ru-RU" altLang="ru-RU"/>
              <a:t>Fifth level</a:t>
            </a:r>
          </a:p>
        </p:txBody>
      </p:sp>
      <p:sp>
        <p:nvSpPr>
          <p:cNvPr id="1033" name="Rectangle 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68313" y="4732338"/>
            <a:ext cx="2133600" cy="200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 b="0">
                <a:solidFill>
                  <a:schemeClr val="bg1"/>
                </a:solidFill>
                <a:latin typeface="+mn-lt"/>
              </a:defRPr>
            </a:lvl1pPr>
          </a:lstStyle>
          <a:p>
            <a:fld id="{D786E980-C884-4257-ADE3-C1885ED52B8C}" type="datetime1">
              <a:rPr lang="en-US" altLang="ru-RU"/>
              <a:pPr/>
              <a:t>2/8/2022</a:t>
            </a:fld>
            <a:endParaRPr lang="ru-RU" altLang="ru-RU"/>
          </a:p>
        </p:txBody>
      </p:sp>
      <p:sp>
        <p:nvSpPr>
          <p:cNvPr id="1034" name="Rectangle 1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95638" y="4732338"/>
            <a:ext cx="2895600" cy="200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 b="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ru-RU" altLang="ru-RU"/>
              <a:t>Designed by PoweredTemplate.com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</p:sldLayoutIdLst>
  <p:hf hdr="0"/>
  <p:txStyles>
    <p:titleStyle>
      <a:lvl1pPr algn="l" rtl="0" fontAlgn="base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Calibri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Calibri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Calibri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bg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bg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bg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46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403350" y="196850"/>
            <a:ext cx="7270750" cy="857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Click to edit Master title style</a:t>
            </a:r>
          </a:p>
        </p:txBody>
      </p:sp>
      <p:sp>
        <p:nvSpPr>
          <p:cNvPr id="19046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403350" y="1204913"/>
            <a:ext cx="7283450" cy="3395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Click to edit Master text styles</a:t>
            </a:r>
          </a:p>
          <a:p>
            <a:pPr lvl="1"/>
            <a:r>
              <a:rPr lang="ru-RU" altLang="ru-RU"/>
              <a:t>Second level</a:t>
            </a:r>
          </a:p>
          <a:p>
            <a:pPr lvl="2"/>
            <a:r>
              <a:rPr lang="ru-RU" altLang="ru-RU"/>
              <a:t>Third level</a:t>
            </a:r>
          </a:p>
          <a:p>
            <a:pPr lvl="3"/>
            <a:r>
              <a:rPr lang="ru-RU" altLang="ru-RU"/>
              <a:t>Fourth level</a:t>
            </a:r>
          </a:p>
          <a:p>
            <a:pPr lvl="4"/>
            <a:r>
              <a:rPr lang="ru-RU" altLang="ru-RU"/>
              <a:t>Fifth level</a:t>
            </a:r>
          </a:p>
        </p:txBody>
      </p:sp>
      <p:sp>
        <p:nvSpPr>
          <p:cNvPr id="19046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4732338"/>
            <a:ext cx="2133600" cy="200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 b="0">
                <a:latin typeface="+mn-lt"/>
              </a:defRPr>
            </a:lvl1pPr>
          </a:lstStyle>
          <a:p>
            <a:fld id="{E8276E06-F025-461E-8815-4B26955C2FB3}" type="datetime1">
              <a:rPr lang="en-US" altLang="ru-RU"/>
              <a:pPr/>
              <a:t>2/8/2022</a:t>
            </a:fld>
            <a:endParaRPr lang="ru-RU" altLang="ru-RU"/>
          </a:p>
        </p:txBody>
      </p:sp>
      <p:sp>
        <p:nvSpPr>
          <p:cNvPr id="19046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4732338"/>
            <a:ext cx="2895600" cy="200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 b="0">
                <a:latin typeface="+mn-lt"/>
              </a:defRPr>
            </a:lvl1pPr>
          </a:lstStyle>
          <a:p>
            <a:r>
              <a:rPr lang="ru-RU" altLang="ru-RU"/>
              <a:t>Designed by PoweredTemplate.com</a:t>
            </a:r>
          </a:p>
        </p:txBody>
      </p:sp>
      <p:sp>
        <p:nvSpPr>
          <p:cNvPr id="19047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4732338"/>
            <a:ext cx="2133600" cy="200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 b="0">
                <a:latin typeface="+mn-lt"/>
              </a:defRPr>
            </a:lvl1pPr>
          </a:lstStyle>
          <a:p>
            <a:fld id="{CDAB35F9-63DB-48E1-867C-8E0D318F0F82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/>
  <p:txStyles>
    <p:titleStyle>
      <a:lvl1pPr algn="l" rtl="0" fontAlgn="base">
        <a:spcBef>
          <a:spcPct val="0"/>
        </a:spcBef>
        <a:spcAft>
          <a:spcPct val="0"/>
        </a:spcAft>
        <a:defRPr sz="3600">
          <a:solidFill>
            <a:srgbClr val="01142F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600">
          <a:solidFill>
            <a:srgbClr val="01142F"/>
          </a:solidFill>
          <a:latin typeface="Calibri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3600">
          <a:solidFill>
            <a:srgbClr val="01142F"/>
          </a:solidFill>
          <a:latin typeface="Calibri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3600">
          <a:solidFill>
            <a:srgbClr val="01142F"/>
          </a:solidFill>
          <a:latin typeface="Calibri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3600">
          <a:solidFill>
            <a:srgbClr val="01142F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rgbClr val="01142F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rgbClr val="01142F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rgbClr val="01142F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rgbClr val="01142F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2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30" name="Rectangle 14"/>
          <p:cNvSpPr>
            <a:spLocks noChangeArrowheads="1"/>
          </p:cNvSpPr>
          <p:nvPr/>
        </p:nvSpPr>
        <p:spPr bwMode="auto">
          <a:xfrm>
            <a:off x="250825" y="628650"/>
            <a:ext cx="5905500" cy="377825"/>
          </a:xfrm>
          <a:prstGeom prst="rect">
            <a:avLst/>
          </a:prstGeom>
          <a:noFill/>
          <a:ln>
            <a:noFill/>
          </a:ln>
          <a:effectLst>
            <a:outerShdw dist="1796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defRPr sz="2000">
                <a:solidFill>
                  <a:srgbClr val="F8E0BA"/>
                </a:solidFill>
                <a:latin typeface="Calibri" pitchFamily="34" charset="0"/>
              </a:defRPr>
            </a:lvl1pPr>
            <a:lvl2pPr algn="ctr">
              <a:spcBef>
                <a:spcPct val="20000"/>
              </a:spcBef>
              <a:defRPr sz="2000">
                <a:solidFill>
                  <a:schemeClr val="bg1"/>
                </a:solidFill>
                <a:latin typeface="Calibri" pitchFamily="34" charset="0"/>
              </a:defRPr>
            </a:lvl2pPr>
            <a:lvl3pPr algn="ctr">
              <a:spcBef>
                <a:spcPct val="20000"/>
              </a:spcBef>
              <a:defRPr sz="2000">
                <a:solidFill>
                  <a:schemeClr val="bg1"/>
                </a:solidFill>
                <a:latin typeface="Calibri" pitchFamily="34" charset="0"/>
              </a:defRPr>
            </a:lvl3pPr>
            <a:lvl4pPr algn="ctr">
              <a:spcBef>
                <a:spcPct val="20000"/>
              </a:spcBef>
              <a:defRPr sz="2000">
                <a:solidFill>
                  <a:schemeClr val="bg1"/>
                </a:solidFill>
                <a:latin typeface="Calibri" pitchFamily="34" charset="0"/>
              </a:defRPr>
            </a:lvl4pPr>
            <a:lvl5pPr algn="ctr">
              <a:spcBef>
                <a:spcPct val="20000"/>
              </a:spcBef>
              <a:defRPr sz="2000">
                <a:solidFill>
                  <a:schemeClr val="bg1"/>
                </a:solidFill>
                <a:latin typeface="Calibri" pitchFamily="34" charset="0"/>
              </a:defRPr>
            </a:lvl5pPr>
            <a:lvl6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Calibri" pitchFamily="34" charset="0"/>
              </a:defRPr>
            </a:lvl6pPr>
            <a:lvl7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Calibri" pitchFamily="34" charset="0"/>
              </a:defRPr>
            </a:lvl7pPr>
            <a:lvl8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Calibri" pitchFamily="34" charset="0"/>
              </a:defRPr>
            </a:lvl8pPr>
            <a:lvl9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Calibri" pitchFamily="34" charset="0"/>
              </a:defRPr>
            </a:lvl9pPr>
          </a:lstStyle>
          <a:p>
            <a:endParaRPr lang="ro-RO" dirty="0"/>
          </a:p>
          <a:p>
            <a:endParaRPr lang="ro-RO" dirty="0"/>
          </a:p>
          <a:p>
            <a:endParaRPr lang="ro-RO" dirty="0"/>
          </a:p>
          <a:p>
            <a:endParaRPr lang="ro-RO" dirty="0"/>
          </a:p>
          <a:p>
            <a:r>
              <a:rPr lang="en-US" sz="2400" dirty="0"/>
              <a:t>KA229 - School Exchange Partnerships</a:t>
            </a:r>
          </a:p>
          <a:p>
            <a:r>
              <a:rPr lang="ro-RO" sz="2400" dirty="0"/>
              <a:t>Nr:</a:t>
            </a:r>
            <a:r>
              <a:rPr lang="en-US" sz="2400" dirty="0"/>
              <a:t> </a:t>
            </a:r>
            <a:r>
              <a:rPr lang="ro-RO" sz="2400" dirty="0"/>
              <a:t>2019-1-RO01-KA229-063231_1</a:t>
            </a:r>
          </a:p>
          <a:p>
            <a:endParaRPr lang="uk-UA" altLang="ru-RU" b="0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xmlns="" id="{7EF45B6D-311B-4623-BC13-D0CD9CC2EA0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7504" y="304800"/>
            <a:ext cx="5905500" cy="6477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o-RO" dirty="0">
                <a:solidFill>
                  <a:schemeClr val="bg1"/>
                </a:solidFill>
              </a:rPr>
              <a:t/>
            </a:r>
            <a:br>
              <a:rPr lang="ro-RO" dirty="0">
                <a:solidFill>
                  <a:schemeClr val="bg1"/>
                </a:solidFill>
              </a:rPr>
            </a:br>
            <a:r>
              <a:rPr lang="en-US" sz="4900" dirty="0">
                <a:solidFill>
                  <a:schemeClr val="bg1"/>
                </a:solidFill>
              </a:rPr>
              <a:t>Connecting seas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7824" y="4012704"/>
            <a:ext cx="3457228" cy="98752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C74B58-5808-412F-B2EC-F9E9B0930CC8}" type="slidenum">
              <a:rPr lang="ru-RU" altLang="ru-RU"/>
              <a:pPr/>
              <a:t>10</a:t>
            </a:fld>
            <a:endParaRPr lang="ru-RU" altLang="ru-RU"/>
          </a:p>
        </p:txBody>
      </p:sp>
      <p:sp>
        <p:nvSpPr>
          <p:cNvPr id="195586" name="Rectangle 2"/>
          <p:cNvSpPr>
            <a:spLocks noGrp="1" noChangeArrowheads="1"/>
          </p:cNvSpPr>
          <p:nvPr>
            <p:ph type="title"/>
          </p:nvPr>
        </p:nvSpPr>
        <p:spPr>
          <a:xfrm>
            <a:off x="2926802" y="-257758"/>
            <a:ext cx="7345363" cy="917575"/>
          </a:xfrm>
        </p:spPr>
        <p:txBody>
          <a:bodyPr/>
          <a:lstStyle/>
          <a:p>
            <a:r>
              <a:rPr lang="en-US" sz="2800" dirty="0">
                <a:solidFill>
                  <a:schemeClr val="tx1"/>
                </a:solidFill>
              </a:rPr>
              <a:t>Necessary </a:t>
            </a:r>
            <a:r>
              <a:rPr lang="ro-RO" sz="2800" dirty="0">
                <a:solidFill>
                  <a:schemeClr val="tx1"/>
                </a:solidFill>
              </a:rPr>
              <a:t>lab </a:t>
            </a:r>
            <a:r>
              <a:rPr lang="ro-RO" sz="2800" dirty="0" smtClean="0">
                <a:solidFill>
                  <a:schemeClr val="tx1"/>
                </a:solidFill>
              </a:rPr>
              <a:t>equipment</a:t>
            </a:r>
            <a:endParaRPr lang="en-US" altLang="ru-RU" sz="2800" dirty="0">
              <a:solidFill>
                <a:schemeClr val="tx1"/>
              </a:solidFill>
            </a:endParaRPr>
          </a:p>
        </p:txBody>
      </p:sp>
      <p:sp>
        <p:nvSpPr>
          <p:cNvPr id="1955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9552" y="1319212"/>
            <a:ext cx="7345363" cy="3513138"/>
          </a:xfrm>
        </p:spPr>
        <p:txBody>
          <a:bodyPr/>
          <a:lstStyle/>
          <a:p>
            <a:pPr>
              <a:lnSpc>
                <a:spcPct val="80000"/>
              </a:lnSpc>
            </a:pPr>
            <a:endParaRPr lang="ro-RO" altLang="ru-RU" sz="1600" dirty="0"/>
          </a:p>
          <a:p>
            <a:pPr>
              <a:lnSpc>
                <a:spcPct val="80000"/>
              </a:lnSpc>
            </a:pPr>
            <a:endParaRPr lang="ro-RO" altLang="ru-RU" sz="1600" dirty="0"/>
          </a:p>
          <a:p>
            <a:pPr>
              <a:lnSpc>
                <a:spcPct val="80000"/>
              </a:lnSpc>
            </a:pPr>
            <a:endParaRPr lang="ro-RO" altLang="ru-RU" sz="1600" dirty="0"/>
          </a:p>
          <a:p>
            <a:pPr>
              <a:lnSpc>
                <a:spcPct val="80000"/>
              </a:lnSpc>
            </a:pPr>
            <a:endParaRPr lang="ro-RO" altLang="ru-RU" sz="1600" dirty="0"/>
          </a:p>
          <a:p>
            <a:pPr>
              <a:lnSpc>
                <a:spcPct val="80000"/>
              </a:lnSpc>
            </a:pPr>
            <a:endParaRPr lang="ro-RO" altLang="ru-RU" sz="1600" dirty="0"/>
          </a:p>
          <a:p>
            <a:pPr lvl="1">
              <a:lnSpc>
                <a:spcPct val="80000"/>
              </a:lnSpc>
            </a:pPr>
            <a:endParaRPr lang="ro-RO" altLang="ru-RU" sz="16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94380" y="659817"/>
            <a:ext cx="2064845" cy="162573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27984" y="676731"/>
            <a:ext cx="1440160" cy="1621218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91B192B2-D93E-457F-B58A-37B1388356A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00149" y="671616"/>
            <a:ext cx="1331714" cy="1455022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1763688" y="2896767"/>
            <a:ext cx="7451725" cy="22006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/>
              <a:t>Procedure</a:t>
            </a:r>
            <a:endParaRPr lang="ro-RO" sz="1600" dirty="0"/>
          </a:p>
          <a:p>
            <a:endParaRPr lang="ro-RO" sz="1000" dirty="0"/>
          </a:p>
          <a:p>
            <a:r>
              <a:rPr lang="ro-RO" dirty="0">
                <a:latin typeface="+mn-lt"/>
              </a:rPr>
              <a:t>1. The</a:t>
            </a:r>
            <a:r>
              <a:rPr lang="en-US" dirty="0">
                <a:latin typeface="+mn-lt"/>
              </a:rPr>
              <a:t> </a:t>
            </a:r>
            <a:r>
              <a:rPr lang="ro-RO" dirty="0">
                <a:latin typeface="+mn-lt"/>
              </a:rPr>
              <a:t>c</a:t>
            </a:r>
            <a:r>
              <a:rPr lang="en-US" dirty="0" err="1">
                <a:latin typeface="+mn-lt"/>
              </a:rPr>
              <a:t>olorimetric</a:t>
            </a:r>
            <a:r>
              <a:rPr lang="en-US" dirty="0">
                <a:latin typeface="+mn-lt"/>
              </a:rPr>
              <a:t> method</a:t>
            </a:r>
            <a:endParaRPr lang="ro-RO" dirty="0">
              <a:latin typeface="+mn-lt"/>
            </a:endParaRPr>
          </a:p>
          <a:p>
            <a:endParaRPr lang="en-US" sz="800" dirty="0">
              <a:latin typeface="+mn-lt"/>
            </a:endParaRPr>
          </a:p>
          <a:p>
            <a:r>
              <a:rPr lang="en-US" sz="1600" b="0" dirty="0">
                <a:latin typeface="+mn-lt"/>
              </a:rPr>
              <a:t>•</a:t>
            </a:r>
            <a:r>
              <a:rPr lang="ro-RO" sz="1600" b="0" dirty="0">
                <a:latin typeface="+mn-lt"/>
              </a:rPr>
              <a:t> </a:t>
            </a:r>
            <a:r>
              <a:rPr lang="en-US" sz="1600" b="0" dirty="0">
                <a:latin typeface="+mn-lt"/>
              </a:rPr>
              <a:t>a quantity of water is taken from the sample to be analyzed</a:t>
            </a:r>
          </a:p>
          <a:p>
            <a:r>
              <a:rPr lang="en-US" sz="1600" b="0" dirty="0">
                <a:latin typeface="+mn-lt"/>
              </a:rPr>
              <a:t>•</a:t>
            </a:r>
            <a:r>
              <a:rPr lang="ro-RO" sz="1600" b="0" dirty="0">
                <a:latin typeface="+mn-lt"/>
              </a:rPr>
              <a:t> </a:t>
            </a:r>
            <a:r>
              <a:rPr lang="en-US" sz="1600" b="0" dirty="0">
                <a:latin typeface="+mn-lt"/>
              </a:rPr>
              <a:t>the sample is placed in a Berzelius </a:t>
            </a:r>
            <a:r>
              <a:rPr lang="ro-RO" sz="1600" b="0" dirty="0">
                <a:latin typeface="+mn-lt"/>
              </a:rPr>
              <a:t>beaker</a:t>
            </a:r>
            <a:endParaRPr lang="en-US" sz="1600" b="0" dirty="0">
              <a:latin typeface="+mn-lt"/>
            </a:endParaRPr>
          </a:p>
          <a:p>
            <a:r>
              <a:rPr lang="en-US" sz="1600" b="0" dirty="0">
                <a:latin typeface="+mn-lt"/>
              </a:rPr>
              <a:t>•</a:t>
            </a:r>
            <a:r>
              <a:rPr lang="ro-RO" sz="1600" b="0" dirty="0">
                <a:latin typeface="+mn-lt"/>
              </a:rPr>
              <a:t> </a:t>
            </a:r>
            <a:r>
              <a:rPr lang="en-US" sz="1600" b="0" dirty="0">
                <a:latin typeface="+mn-lt"/>
              </a:rPr>
              <a:t>take a piece of indicator paper</a:t>
            </a:r>
            <a:r>
              <a:rPr lang="ro-RO" sz="1600" b="0" dirty="0">
                <a:latin typeface="+mn-lt"/>
              </a:rPr>
              <a:t>/pH paper</a:t>
            </a:r>
            <a:r>
              <a:rPr lang="en-US" sz="1600" b="0" dirty="0">
                <a:latin typeface="+mn-lt"/>
              </a:rPr>
              <a:t> and  insert in</a:t>
            </a:r>
            <a:r>
              <a:rPr lang="ro-RO" sz="1600" b="0" dirty="0">
                <a:latin typeface="+mn-lt"/>
              </a:rPr>
              <a:t>to</a:t>
            </a:r>
            <a:r>
              <a:rPr lang="en-US" sz="1600" b="0" dirty="0">
                <a:latin typeface="+mn-lt"/>
              </a:rPr>
              <a:t> the water sample</a:t>
            </a:r>
          </a:p>
          <a:p>
            <a:r>
              <a:rPr lang="en-US" sz="1600" b="0" dirty="0">
                <a:latin typeface="+mn-lt"/>
              </a:rPr>
              <a:t>•</a:t>
            </a:r>
            <a:r>
              <a:rPr lang="ro-RO" sz="1600" b="0" dirty="0">
                <a:latin typeface="+mn-lt"/>
              </a:rPr>
              <a:t> </a:t>
            </a:r>
            <a:r>
              <a:rPr lang="en-US" sz="1600" b="0" dirty="0">
                <a:latin typeface="+mn-lt"/>
              </a:rPr>
              <a:t>the color </a:t>
            </a:r>
            <a:r>
              <a:rPr lang="ro-RO" sz="1600" b="0" dirty="0">
                <a:latin typeface="+mn-lt"/>
              </a:rPr>
              <a:t>that </a:t>
            </a:r>
            <a:r>
              <a:rPr lang="en-US" sz="1600" b="0" dirty="0">
                <a:latin typeface="+mn-lt"/>
              </a:rPr>
              <a:t>appear</a:t>
            </a:r>
            <a:r>
              <a:rPr lang="ro-RO" sz="1600" b="0" dirty="0">
                <a:latin typeface="+mn-lt"/>
              </a:rPr>
              <a:t>s</a:t>
            </a:r>
            <a:r>
              <a:rPr lang="en-US" sz="1600" b="0" dirty="0">
                <a:latin typeface="+mn-lt"/>
              </a:rPr>
              <a:t> on the paper is observed and </a:t>
            </a:r>
            <a:r>
              <a:rPr lang="ro-RO" sz="1600" b="0" dirty="0">
                <a:latin typeface="+mn-lt"/>
              </a:rPr>
              <a:t>it is </a:t>
            </a:r>
            <a:r>
              <a:rPr lang="en-US" sz="1600" b="0" dirty="0">
                <a:latin typeface="+mn-lt"/>
              </a:rPr>
              <a:t>compared with the calibration scale after which the pH value is read</a:t>
            </a:r>
          </a:p>
        </p:txBody>
      </p:sp>
      <p:sp>
        <p:nvSpPr>
          <p:cNvPr id="9" name="Rectangle 8"/>
          <p:cNvSpPr/>
          <p:nvPr/>
        </p:nvSpPr>
        <p:spPr>
          <a:xfrm>
            <a:off x="1894380" y="2305890"/>
            <a:ext cx="6125395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o-RO" sz="1600" dirty="0"/>
              <a:t>       pH paper	              pH meter 	         Berzelius beaker 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13135772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30" name="Rectangle 14"/>
          <p:cNvSpPr>
            <a:spLocks noChangeArrowheads="1"/>
          </p:cNvSpPr>
          <p:nvPr/>
        </p:nvSpPr>
        <p:spPr bwMode="auto">
          <a:xfrm>
            <a:off x="250825" y="628650"/>
            <a:ext cx="5905500" cy="377825"/>
          </a:xfrm>
          <a:prstGeom prst="rect">
            <a:avLst/>
          </a:prstGeom>
          <a:noFill/>
          <a:ln>
            <a:noFill/>
          </a:ln>
          <a:effectLst>
            <a:outerShdw dist="1796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defRPr sz="2000">
                <a:solidFill>
                  <a:srgbClr val="F8E0BA"/>
                </a:solidFill>
                <a:latin typeface="Calibri" pitchFamily="34" charset="0"/>
              </a:defRPr>
            </a:lvl1pPr>
            <a:lvl2pPr algn="ctr">
              <a:spcBef>
                <a:spcPct val="20000"/>
              </a:spcBef>
              <a:defRPr sz="2000">
                <a:solidFill>
                  <a:schemeClr val="bg1"/>
                </a:solidFill>
                <a:latin typeface="Calibri" pitchFamily="34" charset="0"/>
              </a:defRPr>
            </a:lvl2pPr>
            <a:lvl3pPr algn="ctr">
              <a:spcBef>
                <a:spcPct val="20000"/>
              </a:spcBef>
              <a:defRPr sz="2000">
                <a:solidFill>
                  <a:schemeClr val="bg1"/>
                </a:solidFill>
                <a:latin typeface="Calibri" pitchFamily="34" charset="0"/>
              </a:defRPr>
            </a:lvl3pPr>
            <a:lvl4pPr algn="ctr">
              <a:spcBef>
                <a:spcPct val="20000"/>
              </a:spcBef>
              <a:defRPr sz="2000">
                <a:solidFill>
                  <a:schemeClr val="bg1"/>
                </a:solidFill>
                <a:latin typeface="Calibri" pitchFamily="34" charset="0"/>
              </a:defRPr>
            </a:lvl4pPr>
            <a:lvl5pPr algn="ctr">
              <a:spcBef>
                <a:spcPct val="20000"/>
              </a:spcBef>
              <a:defRPr sz="2000">
                <a:solidFill>
                  <a:schemeClr val="bg1"/>
                </a:solidFill>
                <a:latin typeface="Calibri" pitchFamily="34" charset="0"/>
              </a:defRPr>
            </a:lvl5pPr>
            <a:lvl6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Calibri" pitchFamily="34" charset="0"/>
              </a:defRPr>
            </a:lvl6pPr>
            <a:lvl7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Calibri" pitchFamily="34" charset="0"/>
              </a:defRPr>
            </a:lvl7pPr>
            <a:lvl8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Calibri" pitchFamily="34" charset="0"/>
              </a:defRPr>
            </a:lvl8pPr>
            <a:lvl9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Calibri" pitchFamily="34" charset="0"/>
              </a:defRPr>
            </a:lvl9pPr>
          </a:lstStyle>
          <a:p>
            <a:endParaRPr lang="ro-RO" dirty="0"/>
          </a:p>
          <a:p>
            <a:endParaRPr lang="ro-RO" dirty="0"/>
          </a:p>
          <a:p>
            <a:endParaRPr lang="ro-RO" dirty="0"/>
          </a:p>
          <a:p>
            <a:endParaRPr lang="ro-RO" dirty="0"/>
          </a:p>
          <a:p>
            <a:endParaRPr lang="ro-RO" sz="2400" dirty="0"/>
          </a:p>
          <a:p>
            <a:endParaRPr lang="uk-UA" altLang="ru-RU" b="0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xmlns="" id="{7EF45B6D-311B-4623-BC13-D0CD9CC2EA0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51074" y="1406525"/>
            <a:ext cx="9433048" cy="6477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o-RO" dirty="0">
                <a:solidFill>
                  <a:schemeClr val="bg1"/>
                </a:solidFill>
              </a:rPr>
              <a:t/>
            </a:r>
            <a:br>
              <a:rPr lang="ro-RO" dirty="0">
                <a:solidFill>
                  <a:schemeClr val="bg1"/>
                </a:solidFill>
              </a:rPr>
            </a:br>
            <a:r>
              <a:rPr lang="ro-RO" dirty="0">
                <a:solidFill>
                  <a:schemeClr val="bg1"/>
                </a:solidFill>
              </a:rPr>
              <a:t/>
            </a:r>
            <a:br>
              <a:rPr lang="ro-RO" dirty="0">
                <a:solidFill>
                  <a:schemeClr val="bg1"/>
                </a:solidFill>
              </a:rPr>
            </a:br>
            <a:r>
              <a:rPr lang="ro-RO" dirty="0">
                <a:solidFill>
                  <a:schemeClr val="bg1"/>
                </a:solidFill>
              </a:rPr>
              <a:t/>
            </a:r>
            <a:br>
              <a:rPr lang="ro-RO" dirty="0">
                <a:solidFill>
                  <a:schemeClr val="bg1"/>
                </a:solidFill>
              </a:rPr>
            </a:br>
            <a:r>
              <a:rPr lang="ro-RO" dirty="0">
                <a:solidFill>
                  <a:schemeClr val="bg1"/>
                </a:solidFill>
              </a:rPr>
              <a:t/>
            </a:r>
            <a:br>
              <a:rPr lang="ro-RO" dirty="0">
                <a:solidFill>
                  <a:schemeClr val="bg1"/>
                </a:solidFill>
              </a:rPr>
            </a:br>
            <a:r>
              <a:rPr lang="ro-RO" dirty="0">
                <a:solidFill>
                  <a:schemeClr val="bg1"/>
                </a:solidFill>
              </a:rPr>
              <a:t/>
            </a:r>
            <a:br>
              <a:rPr lang="ro-RO" dirty="0">
                <a:solidFill>
                  <a:schemeClr val="bg1"/>
                </a:solidFill>
              </a:rPr>
            </a:br>
            <a:r>
              <a:rPr lang="ro-RO" sz="4900" dirty="0">
                <a:solidFill>
                  <a:schemeClr val="bg1"/>
                </a:solidFill>
              </a:rPr>
              <a:t>Thank you for your attention!</a:t>
            </a:r>
            <a:endParaRPr lang="en-US" sz="4900" dirty="0">
              <a:solidFill>
                <a:schemeClr val="bg1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77927" y="4732784"/>
            <a:ext cx="2895851" cy="2865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13435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911"/>
            <a:ext cx="9144000" cy="5137265"/>
          </a:xfrm>
          <a:prstGeom prst="rect">
            <a:avLst/>
          </a:prstGeom>
        </p:spPr>
      </p:pic>
      <p:sp>
        <p:nvSpPr>
          <p:cNvPr id="34828" name="Rectangle 12"/>
          <p:cNvSpPr>
            <a:spLocks noGrp="1" noChangeArrowheads="1"/>
          </p:cNvSpPr>
          <p:nvPr>
            <p:ph type="ctrTitle"/>
          </p:nvPr>
        </p:nvSpPr>
        <p:spPr>
          <a:xfrm>
            <a:off x="230977" y="243739"/>
            <a:ext cx="5905500" cy="647700"/>
          </a:xfrm>
        </p:spPr>
        <p:txBody>
          <a:bodyPr/>
          <a:lstStyle/>
          <a:p>
            <a:r>
              <a:rPr lang="en-US" sz="2800" dirty="0"/>
              <a:t>DIVERSITY OF SEA LIFE</a:t>
            </a:r>
            <a:br>
              <a:rPr lang="en-US" sz="2800" dirty="0"/>
            </a:br>
            <a:endParaRPr lang="en-US" altLang="ru-RU" sz="2800" dirty="0"/>
          </a:p>
        </p:txBody>
      </p:sp>
      <p:sp>
        <p:nvSpPr>
          <p:cNvPr id="34830" name="Rectangle 14"/>
          <p:cNvSpPr>
            <a:spLocks noChangeArrowheads="1"/>
          </p:cNvSpPr>
          <p:nvPr/>
        </p:nvSpPr>
        <p:spPr bwMode="auto">
          <a:xfrm>
            <a:off x="230976" y="1060376"/>
            <a:ext cx="8445479" cy="720080"/>
          </a:xfrm>
          <a:prstGeom prst="rect">
            <a:avLst/>
          </a:prstGeom>
          <a:noFill/>
          <a:ln>
            <a:noFill/>
          </a:ln>
          <a:effectLst>
            <a:outerShdw dist="1796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defRPr sz="2000">
                <a:solidFill>
                  <a:srgbClr val="F8E0BA"/>
                </a:solidFill>
                <a:latin typeface="Calibri" pitchFamily="34" charset="0"/>
              </a:defRPr>
            </a:lvl1pPr>
            <a:lvl2pPr algn="ctr">
              <a:spcBef>
                <a:spcPct val="20000"/>
              </a:spcBef>
              <a:defRPr sz="2000">
                <a:solidFill>
                  <a:schemeClr val="bg1"/>
                </a:solidFill>
                <a:latin typeface="Calibri" pitchFamily="34" charset="0"/>
              </a:defRPr>
            </a:lvl2pPr>
            <a:lvl3pPr algn="ctr">
              <a:spcBef>
                <a:spcPct val="20000"/>
              </a:spcBef>
              <a:defRPr sz="2000">
                <a:solidFill>
                  <a:schemeClr val="bg1"/>
                </a:solidFill>
                <a:latin typeface="Calibri" pitchFamily="34" charset="0"/>
              </a:defRPr>
            </a:lvl3pPr>
            <a:lvl4pPr algn="ctr">
              <a:spcBef>
                <a:spcPct val="20000"/>
              </a:spcBef>
              <a:defRPr sz="2000">
                <a:solidFill>
                  <a:schemeClr val="bg1"/>
                </a:solidFill>
                <a:latin typeface="Calibri" pitchFamily="34" charset="0"/>
              </a:defRPr>
            </a:lvl4pPr>
            <a:lvl5pPr algn="ctr">
              <a:spcBef>
                <a:spcPct val="20000"/>
              </a:spcBef>
              <a:defRPr sz="2000">
                <a:solidFill>
                  <a:schemeClr val="bg1"/>
                </a:solidFill>
                <a:latin typeface="Calibri" pitchFamily="34" charset="0"/>
              </a:defRPr>
            </a:lvl5pPr>
            <a:lvl6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Calibri" pitchFamily="34" charset="0"/>
              </a:defRPr>
            </a:lvl6pPr>
            <a:lvl7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Calibri" pitchFamily="34" charset="0"/>
              </a:defRPr>
            </a:lvl7pPr>
            <a:lvl8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Calibri" pitchFamily="34" charset="0"/>
              </a:defRPr>
            </a:lvl8pPr>
            <a:lvl9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Calibri" pitchFamily="34" charset="0"/>
              </a:defRPr>
            </a:lvl9pPr>
          </a:lstStyle>
          <a:p>
            <a:pPr lvl="0"/>
            <a:r>
              <a:rPr lang="en-US" altLang="en-US" b="0" dirty="0">
                <a:solidFill>
                  <a:srgbClr val="222222"/>
                </a:solidFill>
                <a:latin typeface="inherit"/>
              </a:rPr>
              <a:t>The chemical composition of the sea</a:t>
            </a:r>
            <a:r>
              <a:rPr lang="ro-RO" altLang="en-US" b="0" dirty="0">
                <a:solidFill>
                  <a:srgbClr val="222222"/>
                </a:solidFill>
                <a:latin typeface="inherit"/>
              </a:rPr>
              <a:t>water</a:t>
            </a:r>
            <a:r>
              <a:rPr lang="en-US" altLang="en-US" b="0" dirty="0">
                <a:solidFill>
                  <a:srgbClr val="222222"/>
                </a:solidFill>
                <a:latin typeface="inherit"/>
              </a:rPr>
              <a:t> influences the </a:t>
            </a:r>
            <a:r>
              <a:rPr lang="ro-RO" altLang="en-US" b="0" dirty="0">
                <a:solidFill>
                  <a:srgbClr val="222222"/>
                </a:solidFill>
                <a:latin typeface="inherit"/>
              </a:rPr>
              <a:t>marine bio</a:t>
            </a:r>
            <a:r>
              <a:rPr lang="en-US" altLang="en-US" b="0" dirty="0">
                <a:solidFill>
                  <a:srgbClr val="222222"/>
                </a:solidFill>
                <a:latin typeface="inherit"/>
              </a:rPr>
              <a:t>diversity</a:t>
            </a:r>
            <a:r>
              <a:rPr lang="ro-RO" altLang="en-US" b="0" dirty="0">
                <a:solidFill>
                  <a:srgbClr val="222222"/>
                </a:solidFill>
                <a:latin typeface="inherit"/>
              </a:rPr>
              <a:t> and sea life. </a:t>
            </a:r>
            <a:endParaRPr lang="en-US" altLang="en-US" sz="1600" b="0" dirty="0">
              <a:solidFill>
                <a:schemeClr val="tx1"/>
              </a:solidFill>
              <a:latin typeface="Arial" panose="020B0604020202020204" pitchFamily="34" charset="0"/>
            </a:endParaRPr>
          </a:p>
          <a:p>
            <a:endParaRPr lang="uk-UA" altLang="ru-RU" b="0" dirty="0"/>
          </a:p>
        </p:txBody>
      </p:sp>
    </p:spTree>
    <p:extLst>
      <p:ext uri="{BB962C8B-B14F-4D97-AF65-F5344CB8AC3E}">
        <p14:creationId xmlns:p14="http://schemas.microsoft.com/office/powerpoint/2010/main" val="17533797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C74B58-5808-412F-B2EC-F9E9B0930CC8}" type="slidenum">
              <a:rPr lang="ru-RU" altLang="ru-RU"/>
              <a:pPr/>
              <a:t>3</a:t>
            </a:fld>
            <a:endParaRPr lang="ru-RU" altLang="ru-RU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11954" y="2993862"/>
            <a:ext cx="1274174" cy="499915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47864" y="3580656"/>
            <a:ext cx="1085182" cy="499915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82613" y="2790655"/>
            <a:ext cx="1201016" cy="499915"/>
          </a:xfrm>
          <a:prstGeom prst="rect">
            <a:avLst/>
          </a:prstGeom>
        </p:spPr>
      </p:pic>
      <p:pic>
        <p:nvPicPr>
          <p:cNvPr id="45" name="Picture 4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9941" y="700337"/>
            <a:ext cx="7053376" cy="4232026"/>
          </a:xfrm>
          <a:prstGeom prst="rect">
            <a:avLst/>
          </a:prstGeom>
        </p:spPr>
      </p:pic>
      <p:sp>
        <p:nvSpPr>
          <p:cNvPr id="46" name="Rectangle 45"/>
          <p:cNvSpPr/>
          <p:nvPr/>
        </p:nvSpPr>
        <p:spPr>
          <a:xfrm>
            <a:off x="2411760" y="233985"/>
            <a:ext cx="685110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o-RO" sz="2400" b="0" dirty="0">
                <a:solidFill>
                  <a:srgbClr val="000000"/>
                </a:solidFill>
                <a:latin typeface="+mj-lt"/>
              </a:rPr>
              <a:t>Main </a:t>
            </a:r>
            <a:r>
              <a:rPr lang="en-US" sz="2400" b="0" dirty="0">
                <a:solidFill>
                  <a:srgbClr val="000000"/>
                </a:solidFill>
                <a:latin typeface="+mj-lt"/>
              </a:rPr>
              <a:t>chemical constituents in seawater</a:t>
            </a:r>
            <a:endParaRPr lang="en-US" sz="2400" dirty="0"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C74B58-5808-412F-B2EC-F9E9B0930CC8}" type="slidenum">
              <a:rPr lang="ru-RU" altLang="ru-RU"/>
              <a:pPr/>
              <a:t>4</a:t>
            </a:fld>
            <a:endParaRPr lang="ru-RU" altLang="ru-RU"/>
          </a:p>
        </p:txBody>
      </p:sp>
      <p:sp>
        <p:nvSpPr>
          <p:cNvPr id="195586" name="Rectangle 2"/>
          <p:cNvSpPr>
            <a:spLocks noGrp="1" noChangeArrowheads="1"/>
          </p:cNvSpPr>
          <p:nvPr>
            <p:ph type="title"/>
          </p:nvPr>
        </p:nvSpPr>
        <p:spPr>
          <a:xfrm>
            <a:off x="1259631" y="1060376"/>
            <a:ext cx="7884369" cy="72008"/>
          </a:xfrm>
        </p:spPr>
        <p:txBody>
          <a:bodyPr/>
          <a:lstStyle/>
          <a:p>
            <a:pPr lvl="0" algn="ctr"/>
            <a:r>
              <a:rPr lang="ro-RO" altLang="ro-RO" b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Ocean water composition at salin</a:t>
            </a:r>
            <a:br>
              <a:rPr lang="ro-RO" altLang="ro-RO" b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o-RO" altLang="ro-RO" sz="2400" b="1" kern="1200" dirty="0">
                <a:solidFill>
                  <a:prstClr val="black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Seawater chemical composition at a salinity of 35 ‰ (parts per thousand) and a pH between 7.5 and 8.3 (common range  7.8 - 8.2)</a:t>
            </a:r>
            <a:r>
              <a:rPr lang="ro-RO" altLang="ro-RO" sz="2400" kern="1200" dirty="0">
                <a:solidFill>
                  <a:prstClr val="black"/>
                </a:solidFill>
                <a:cs typeface="Times New Roman" panose="02020603050405020304" pitchFamily="18" charset="0"/>
              </a:rPr>
              <a:t/>
            </a:r>
            <a:br>
              <a:rPr lang="ro-RO" altLang="ro-RO" sz="2400" kern="1200" dirty="0">
                <a:solidFill>
                  <a:prstClr val="black"/>
                </a:solidFill>
                <a:cs typeface="Times New Roman" panose="02020603050405020304" pitchFamily="18" charset="0"/>
              </a:rPr>
            </a:br>
            <a:r>
              <a:rPr lang="ro-RO" altLang="ro-RO" b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‰</a:t>
            </a:r>
            <a:r>
              <a:rPr lang="ro-RO" altLang="ro-RO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o-RO" altLang="ro-RO" b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 between 7.5 and 8.3 (often 7.8 and 8.2)</a:t>
            </a:r>
            <a:r>
              <a:rPr lang="ro-RO" altLang="ro-RO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o-RO" altLang="ro-RO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altLang="ru-RU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59632" y="1420416"/>
            <a:ext cx="7651143" cy="36457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35135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C74B58-5808-412F-B2EC-F9E9B0930CC8}" type="slidenum">
              <a:rPr lang="ru-RU" altLang="ru-RU"/>
              <a:pPr/>
              <a:t>5</a:t>
            </a:fld>
            <a:endParaRPr lang="ru-RU" altLang="ru-RU"/>
          </a:p>
        </p:txBody>
      </p:sp>
      <p:sp>
        <p:nvSpPr>
          <p:cNvPr id="195586" name="Rectangle 2"/>
          <p:cNvSpPr>
            <a:spLocks noGrp="1" noChangeArrowheads="1"/>
          </p:cNvSpPr>
          <p:nvPr>
            <p:ph type="title"/>
          </p:nvPr>
        </p:nvSpPr>
        <p:spPr>
          <a:xfrm>
            <a:off x="2771800" y="0"/>
            <a:ext cx="7345363" cy="917575"/>
          </a:xfrm>
        </p:spPr>
        <p:txBody>
          <a:bodyPr/>
          <a:lstStyle/>
          <a:p>
            <a:pPr algn="ctr"/>
            <a:r>
              <a:rPr lang="ro-RO" altLang="ru-RU" dirty="0"/>
              <a:t>   Seawater salinity</a:t>
            </a:r>
            <a:r>
              <a:rPr lang="en-US" dirty="0">
                <a:solidFill>
                  <a:prstClr val="white"/>
                </a:solidFill>
              </a:rPr>
              <a:t>The Salinity of sea water</a:t>
            </a:r>
            <a:endParaRPr lang="en-US" altLang="ru-RU" dirty="0"/>
          </a:p>
        </p:txBody>
      </p:sp>
      <p:sp>
        <p:nvSpPr>
          <p:cNvPr id="1955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91072" y="3388519"/>
            <a:ext cx="8352928" cy="3513138"/>
          </a:xfrm>
        </p:spPr>
        <p:txBody>
          <a:bodyPr/>
          <a:lstStyle/>
          <a:p>
            <a:pPr marL="0" indent="0">
              <a:lnSpc>
                <a:spcPct val="80000"/>
              </a:lnSpc>
              <a:buNone/>
            </a:pPr>
            <a:endParaRPr lang="en-US" altLang="ru-RU" sz="1600" dirty="0"/>
          </a:p>
          <a:p>
            <a:pPr marL="400050" lvl="1" indent="0">
              <a:buNone/>
            </a:pPr>
            <a:r>
              <a:rPr lang="ro-RO" sz="1600" dirty="0"/>
              <a:t>-     </a:t>
            </a:r>
            <a:r>
              <a:rPr lang="en-US" sz="1600" dirty="0"/>
              <a:t>The Black Sea has low salinity (</a:t>
            </a:r>
            <a:r>
              <a:rPr lang="en-US" sz="1600" dirty="0" smtClean="0"/>
              <a:t>18  0/</a:t>
            </a:r>
            <a:r>
              <a:rPr lang="en-US" sz="1200" dirty="0" smtClean="0"/>
              <a:t>00</a:t>
            </a:r>
            <a:r>
              <a:rPr lang="en-US" sz="1600" dirty="0"/>
              <a:t>), because many rivers flow into it</a:t>
            </a:r>
            <a:r>
              <a:rPr lang="ro-RO" sz="1600" dirty="0"/>
              <a:t>.</a:t>
            </a:r>
            <a:r>
              <a:rPr lang="en-US" sz="1600" dirty="0"/>
              <a:t> </a:t>
            </a:r>
            <a:endParaRPr lang="ro-RO" sz="1600" dirty="0"/>
          </a:p>
          <a:p>
            <a:pPr marL="685800" lvl="1">
              <a:buFontTx/>
              <a:buChar char="-"/>
            </a:pPr>
            <a:r>
              <a:rPr lang="en-US" sz="1600" dirty="0"/>
              <a:t>The Mediterranean Sea has </a:t>
            </a:r>
            <a:r>
              <a:rPr lang="ro-RO" sz="1600" dirty="0"/>
              <a:t>a salinity of </a:t>
            </a:r>
            <a:r>
              <a:rPr lang="en-US" sz="1600" dirty="0" smtClean="0"/>
              <a:t>39  0/</a:t>
            </a:r>
            <a:r>
              <a:rPr lang="en-US" sz="1600" baseline="-25000" dirty="0" smtClean="0"/>
              <a:t>00</a:t>
            </a:r>
            <a:r>
              <a:rPr lang="en-US" sz="1600" dirty="0" smtClean="0"/>
              <a:t> </a:t>
            </a:r>
            <a:r>
              <a:rPr lang="en-US" sz="1600" dirty="0"/>
              <a:t>because rivers with low flow are discharged</a:t>
            </a:r>
            <a:r>
              <a:rPr lang="ro-RO" sz="1600" dirty="0"/>
              <a:t> in it</a:t>
            </a:r>
            <a:r>
              <a:rPr lang="en-US" sz="1600" dirty="0"/>
              <a:t>. </a:t>
            </a:r>
            <a:endParaRPr lang="ro-RO" sz="1600" dirty="0"/>
          </a:p>
          <a:p>
            <a:pPr marL="685800" lvl="1">
              <a:buFontTx/>
              <a:buChar char="-"/>
            </a:pPr>
            <a:r>
              <a:rPr lang="en-US" sz="1600" dirty="0"/>
              <a:t>The Atlantic Ocean has the highest salinity (</a:t>
            </a:r>
            <a:r>
              <a:rPr lang="en-US" sz="1600" dirty="0" smtClean="0"/>
              <a:t>35.4  0/ </a:t>
            </a:r>
            <a:r>
              <a:rPr lang="en-US" sz="1600" baseline="-25000" dirty="0"/>
              <a:t>00</a:t>
            </a:r>
            <a:r>
              <a:rPr lang="en-US" sz="1600" dirty="0"/>
              <a:t>); this is explained by the transport of hot and salt water</a:t>
            </a:r>
            <a:r>
              <a:rPr lang="ro-RO" sz="1600" dirty="0"/>
              <a:t>.</a:t>
            </a:r>
          </a:p>
          <a:p>
            <a:endParaRPr lang="en-US" sz="1600" dirty="0"/>
          </a:p>
          <a:p>
            <a:endParaRPr lang="en-US" sz="1600" dirty="0"/>
          </a:p>
          <a:p>
            <a:pPr>
              <a:lnSpc>
                <a:spcPct val="80000"/>
              </a:lnSpc>
              <a:buFontTx/>
              <a:buNone/>
            </a:pPr>
            <a:endParaRPr lang="en-US" altLang="ru-RU" sz="16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13040" y="492624"/>
            <a:ext cx="4708992" cy="30902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8946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C74B58-5808-412F-B2EC-F9E9B0930CC8}" type="slidenum">
              <a:rPr lang="ru-RU" altLang="ru-RU"/>
              <a:pPr/>
              <a:t>6</a:t>
            </a:fld>
            <a:endParaRPr lang="ru-RU" altLang="ru-RU"/>
          </a:p>
        </p:txBody>
      </p:sp>
      <p:sp>
        <p:nvSpPr>
          <p:cNvPr id="195586" name="Rectangle 2"/>
          <p:cNvSpPr>
            <a:spLocks noGrp="1" noChangeArrowheads="1"/>
          </p:cNvSpPr>
          <p:nvPr>
            <p:ph type="title"/>
          </p:nvPr>
        </p:nvSpPr>
        <p:spPr>
          <a:xfrm>
            <a:off x="1403349" y="884774"/>
            <a:ext cx="3168650" cy="917575"/>
          </a:xfrm>
        </p:spPr>
        <p:txBody>
          <a:bodyPr/>
          <a:lstStyle/>
          <a:p>
            <a:pPr algn="ctr"/>
            <a:r>
              <a:rPr lang="ro-RO" dirty="0">
                <a:solidFill>
                  <a:schemeClr val="tx1"/>
                </a:solidFill>
              </a:rPr>
              <a:t>Bodies of water by salinity </a:t>
            </a:r>
            <a:r>
              <a:rPr lang="en-US" dirty="0">
                <a:solidFill>
                  <a:prstClr val="white"/>
                </a:solidFill>
              </a:rPr>
              <a:t>Salinity of sea water</a:t>
            </a:r>
            <a:endParaRPr lang="en-US" altLang="ru-RU" dirty="0"/>
          </a:p>
        </p:txBody>
      </p:sp>
      <p:sp>
        <p:nvSpPr>
          <p:cNvPr id="1955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403349" y="916360"/>
            <a:ext cx="7345363" cy="3513138"/>
          </a:xfrm>
        </p:spPr>
        <p:txBody>
          <a:bodyPr/>
          <a:lstStyle/>
          <a:p>
            <a:pPr marL="0" indent="0">
              <a:lnSpc>
                <a:spcPct val="80000"/>
              </a:lnSpc>
              <a:buNone/>
            </a:pPr>
            <a:endParaRPr lang="en-US" altLang="ru-RU" sz="1600" dirty="0"/>
          </a:p>
          <a:p>
            <a:pPr>
              <a:lnSpc>
                <a:spcPct val="80000"/>
              </a:lnSpc>
              <a:buFontTx/>
              <a:buNone/>
            </a:pPr>
            <a:endParaRPr lang="en-US" altLang="ru-RU" sz="16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2112" y="-3142"/>
            <a:ext cx="3668904" cy="514508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71690" y="2284512"/>
            <a:ext cx="3433511" cy="11380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6205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C74B58-5808-412F-B2EC-F9E9B0930CC8}" type="slidenum">
              <a:rPr lang="ru-RU" altLang="ru-RU"/>
              <a:pPr/>
              <a:t>7</a:t>
            </a:fld>
            <a:endParaRPr lang="ru-RU" altLang="ru-RU"/>
          </a:p>
        </p:txBody>
      </p:sp>
      <p:sp>
        <p:nvSpPr>
          <p:cNvPr id="195586" name="Rectangle 2"/>
          <p:cNvSpPr>
            <a:spLocks noGrp="1" noChangeArrowheads="1"/>
          </p:cNvSpPr>
          <p:nvPr>
            <p:ph type="title"/>
          </p:nvPr>
        </p:nvSpPr>
        <p:spPr>
          <a:xfrm>
            <a:off x="1403350" y="250825"/>
            <a:ext cx="7345363" cy="917575"/>
          </a:xfrm>
        </p:spPr>
        <p:txBody>
          <a:bodyPr/>
          <a:lstStyle/>
          <a:p>
            <a:r>
              <a:rPr lang="en-US" altLang="ru-RU" dirty="0"/>
              <a:t>Remember you have to attribute!*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0"/>
            <a:ext cx="9577064" cy="5145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33540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C74B58-5808-412F-B2EC-F9E9B0930CC8}" type="slidenum">
              <a:rPr lang="ru-RU" altLang="ru-RU"/>
              <a:pPr/>
              <a:t>8</a:t>
            </a:fld>
            <a:endParaRPr lang="ru-RU" altLang="ru-RU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5616" y="0"/>
            <a:ext cx="6963903" cy="391856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87824" y="3918560"/>
            <a:ext cx="3933825" cy="1162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66290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C74B58-5808-412F-B2EC-F9E9B0930CC8}" type="slidenum">
              <a:rPr lang="ru-RU" altLang="ru-RU"/>
              <a:pPr/>
              <a:t>9</a:t>
            </a:fld>
            <a:endParaRPr lang="ru-RU" altLang="ru-RU"/>
          </a:p>
        </p:txBody>
      </p:sp>
      <p:sp>
        <p:nvSpPr>
          <p:cNvPr id="195586" name="Rectangle 2"/>
          <p:cNvSpPr>
            <a:spLocks noGrp="1" noChangeArrowheads="1"/>
          </p:cNvSpPr>
          <p:nvPr>
            <p:ph type="title"/>
          </p:nvPr>
        </p:nvSpPr>
        <p:spPr>
          <a:xfrm>
            <a:off x="2555776" y="65810"/>
            <a:ext cx="7345363" cy="917575"/>
          </a:xfrm>
        </p:spPr>
        <p:txBody>
          <a:bodyPr/>
          <a:lstStyle/>
          <a:p>
            <a:r>
              <a:rPr lang="ro-RO" altLang="ru-RU" dirty="0"/>
              <a:t>1. The colorimetric Method </a:t>
            </a:r>
            <a:endParaRPr lang="en-US" altLang="ru-RU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59632" y="1708448"/>
            <a:ext cx="3810330" cy="285317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48064" y="1687419"/>
            <a:ext cx="3841775" cy="283425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2450499" y="1136924"/>
            <a:ext cx="142859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o-RO" altLang="ru-RU" dirty="0"/>
              <a:t>pH Paper  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5940152" y="1136924"/>
            <a:ext cx="255069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o-RO" dirty="0"/>
              <a:t>Universal indicator 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51247" y="4521669"/>
            <a:ext cx="3664014" cy="4999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28409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plate">
  <a:themeElements>
    <a:clrScheme name="template 4">
      <a:dk1>
        <a:srgbClr val="4D4D4D"/>
      </a:dk1>
      <a:lt1>
        <a:srgbClr val="FFFFFF"/>
      </a:lt1>
      <a:dk2>
        <a:srgbClr val="000000"/>
      </a:dk2>
      <a:lt2>
        <a:srgbClr val="9B6902"/>
      </a:lt2>
      <a:accent1>
        <a:srgbClr val="C75E00"/>
      </a:accent1>
      <a:accent2>
        <a:srgbClr val="FED416"/>
      </a:accent2>
      <a:accent3>
        <a:srgbClr val="FFFFFF"/>
      </a:accent3>
      <a:accent4>
        <a:srgbClr val="404040"/>
      </a:accent4>
      <a:accent5>
        <a:srgbClr val="E0B6AA"/>
      </a:accent5>
      <a:accent6>
        <a:srgbClr val="E6C013"/>
      </a:accent6>
      <a:hlink>
        <a:srgbClr val="EE6600"/>
      </a:hlink>
      <a:folHlink>
        <a:srgbClr val="EAEAEA"/>
      </a:folHlink>
    </a:clrScheme>
    <a:fontScheme name="template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altLang="ru-RU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Georgia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altLang="ru-RU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Georgia" pitchFamily="18" charset="0"/>
          </a:defRPr>
        </a:defPPr>
      </a:lstStyle>
    </a:lnDef>
  </a:objectDefaults>
  <a:extraClrSchemeLst>
    <a:extraClrScheme>
      <a:clrScheme name="template 1">
        <a:dk1>
          <a:srgbClr val="4D4D4D"/>
        </a:dk1>
        <a:lt1>
          <a:srgbClr val="FFFFFF"/>
        </a:lt1>
        <a:dk2>
          <a:srgbClr val="000000"/>
        </a:dk2>
        <a:lt2>
          <a:srgbClr val="D5E1F3"/>
        </a:lt2>
        <a:accent1>
          <a:srgbClr val="BC4417"/>
        </a:accent1>
        <a:accent2>
          <a:srgbClr val="CF9C1C"/>
        </a:accent2>
        <a:accent3>
          <a:srgbClr val="FFFFFF"/>
        </a:accent3>
        <a:accent4>
          <a:srgbClr val="404040"/>
        </a:accent4>
        <a:accent5>
          <a:srgbClr val="DAB0AB"/>
        </a:accent5>
        <a:accent6>
          <a:srgbClr val="BB8D18"/>
        </a:accent6>
        <a:hlink>
          <a:srgbClr val="E8C97C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2">
        <a:dk1>
          <a:srgbClr val="4D4D4D"/>
        </a:dk1>
        <a:lt1>
          <a:srgbClr val="FFFFFF"/>
        </a:lt1>
        <a:dk2>
          <a:srgbClr val="000000"/>
        </a:dk2>
        <a:lt2>
          <a:srgbClr val="986615"/>
        </a:lt2>
        <a:accent1>
          <a:srgbClr val="BF4413"/>
        </a:accent1>
        <a:accent2>
          <a:srgbClr val="FFAB21"/>
        </a:accent2>
        <a:accent3>
          <a:srgbClr val="FFFFFF"/>
        </a:accent3>
        <a:accent4>
          <a:srgbClr val="404040"/>
        </a:accent4>
        <a:accent5>
          <a:srgbClr val="DCB0AA"/>
        </a:accent5>
        <a:accent6>
          <a:srgbClr val="E79B1D"/>
        </a:accent6>
        <a:hlink>
          <a:srgbClr val="C5A379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3">
        <a:dk1>
          <a:srgbClr val="4D4D4D"/>
        </a:dk1>
        <a:lt1>
          <a:srgbClr val="FFFFFF"/>
        </a:lt1>
        <a:dk2>
          <a:srgbClr val="000000"/>
        </a:dk2>
        <a:lt2>
          <a:srgbClr val="4A1B17"/>
        </a:lt2>
        <a:accent1>
          <a:srgbClr val="C66C00"/>
        </a:accent1>
        <a:accent2>
          <a:srgbClr val="FED416"/>
        </a:accent2>
        <a:accent3>
          <a:srgbClr val="FFFFFF"/>
        </a:accent3>
        <a:accent4>
          <a:srgbClr val="404040"/>
        </a:accent4>
        <a:accent5>
          <a:srgbClr val="DFBAAA"/>
        </a:accent5>
        <a:accent6>
          <a:srgbClr val="E6C013"/>
        </a:accent6>
        <a:hlink>
          <a:srgbClr val="FFDE93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4">
        <a:dk1>
          <a:srgbClr val="4D4D4D"/>
        </a:dk1>
        <a:lt1>
          <a:srgbClr val="FFFFFF"/>
        </a:lt1>
        <a:dk2>
          <a:srgbClr val="000000"/>
        </a:dk2>
        <a:lt2>
          <a:srgbClr val="9B6902"/>
        </a:lt2>
        <a:accent1>
          <a:srgbClr val="C75E00"/>
        </a:accent1>
        <a:accent2>
          <a:srgbClr val="FED416"/>
        </a:accent2>
        <a:accent3>
          <a:srgbClr val="FFFFFF"/>
        </a:accent3>
        <a:accent4>
          <a:srgbClr val="404040"/>
        </a:accent4>
        <a:accent5>
          <a:srgbClr val="E0B6AA"/>
        </a:accent5>
        <a:accent6>
          <a:srgbClr val="E6C013"/>
        </a:accent6>
        <a:hlink>
          <a:srgbClr val="EE6600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5">
        <a:dk1>
          <a:srgbClr val="4D4D4D"/>
        </a:dk1>
        <a:lt1>
          <a:srgbClr val="FFFFFF"/>
        </a:lt1>
        <a:dk2>
          <a:srgbClr val="000000"/>
        </a:dk2>
        <a:lt2>
          <a:srgbClr val="570301"/>
        </a:lt2>
        <a:accent1>
          <a:srgbClr val="D37E00"/>
        </a:accent1>
        <a:accent2>
          <a:srgbClr val="F5CB03"/>
        </a:accent2>
        <a:accent3>
          <a:srgbClr val="FFFFFF"/>
        </a:accent3>
        <a:accent4>
          <a:srgbClr val="404040"/>
        </a:accent4>
        <a:accent5>
          <a:srgbClr val="E6C0AA"/>
        </a:accent5>
        <a:accent6>
          <a:srgbClr val="DEB802"/>
        </a:accent6>
        <a:hlink>
          <a:srgbClr val="D86001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6">
        <a:dk1>
          <a:srgbClr val="4D4D4D"/>
        </a:dk1>
        <a:lt1>
          <a:srgbClr val="FFFFFF"/>
        </a:lt1>
        <a:dk2>
          <a:srgbClr val="000000"/>
        </a:dk2>
        <a:lt2>
          <a:srgbClr val="713C0C"/>
        </a:lt2>
        <a:accent1>
          <a:srgbClr val="E4B058"/>
        </a:accent1>
        <a:accent2>
          <a:srgbClr val="FDD912"/>
        </a:accent2>
        <a:accent3>
          <a:srgbClr val="FFFFFF"/>
        </a:accent3>
        <a:accent4>
          <a:srgbClr val="404040"/>
        </a:accent4>
        <a:accent5>
          <a:srgbClr val="EFD4B4"/>
        </a:accent5>
        <a:accent6>
          <a:srgbClr val="E5C40F"/>
        </a:accent6>
        <a:hlink>
          <a:srgbClr val="E06301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7">
        <a:dk1>
          <a:srgbClr val="4D4D4D"/>
        </a:dk1>
        <a:lt1>
          <a:srgbClr val="FFFFFF"/>
        </a:lt1>
        <a:dk2>
          <a:srgbClr val="000000"/>
        </a:dk2>
        <a:lt2>
          <a:srgbClr val="953900"/>
        </a:lt2>
        <a:accent1>
          <a:srgbClr val="B65300"/>
        </a:accent1>
        <a:accent2>
          <a:srgbClr val="CE6A00"/>
        </a:accent2>
        <a:accent3>
          <a:srgbClr val="FFFFFF"/>
        </a:accent3>
        <a:accent4>
          <a:srgbClr val="404040"/>
        </a:accent4>
        <a:accent5>
          <a:srgbClr val="D7B3AA"/>
        </a:accent5>
        <a:accent6>
          <a:srgbClr val="BA5F00"/>
        </a:accent6>
        <a:hlink>
          <a:srgbClr val="F0A806"/>
        </a:hlink>
        <a:folHlink>
          <a:srgbClr val="FFE6C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8">
        <a:dk1>
          <a:srgbClr val="4D4D4D"/>
        </a:dk1>
        <a:lt1>
          <a:srgbClr val="FFFFFF"/>
        </a:lt1>
        <a:dk2>
          <a:srgbClr val="000000"/>
        </a:dk2>
        <a:lt2>
          <a:srgbClr val="D87200"/>
        </a:lt2>
        <a:accent1>
          <a:srgbClr val="E29B07"/>
        </a:accent1>
        <a:accent2>
          <a:srgbClr val="EDBF03"/>
        </a:accent2>
        <a:accent3>
          <a:srgbClr val="FFFFFF"/>
        </a:accent3>
        <a:accent4>
          <a:srgbClr val="404040"/>
        </a:accent4>
        <a:accent5>
          <a:srgbClr val="EECBAA"/>
        </a:accent5>
        <a:accent6>
          <a:srgbClr val="D7AD02"/>
        </a:accent6>
        <a:hlink>
          <a:srgbClr val="7CA43F"/>
        </a:hlink>
        <a:folHlink>
          <a:srgbClr val="FFE6C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9">
        <a:dk1>
          <a:srgbClr val="4D4D4D"/>
        </a:dk1>
        <a:lt1>
          <a:srgbClr val="FFFFFF"/>
        </a:lt1>
        <a:dk2>
          <a:srgbClr val="000000"/>
        </a:dk2>
        <a:lt2>
          <a:srgbClr val="D24D06"/>
        </a:lt2>
        <a:accent1>
          <a:srgbClr val="E59709"/>
        </a:accent1>
        <a:accent2>
          <a:srgbClr val="E9AC24"/>
        </a:accent2>
        <a:accent3>
          <a:srgbClr val="FFFFFF"/>
        </a:accent3>
        <a:accent4>
          <a:srgbClr val="404040"/>
        </a:accent4>
        <a:accent5>
          <a:srgbClr val="F0C9AA"/>
        </a:accent5>
        <a:accent6>
          <a:srgbClr val="D39B20"/>
        </a:accent6>
        <a:hlink>
          <a:srgbClr val="F7B80B"/>
        </a:hlink>
        <a:folHlink>
          <a:srgbClr val="FFE6C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10">
        <a:dk1>
          <a:srgbClr val="4D4D4D"/>
        </a:dk1>
        <a:lt1>
          <a:srgbClr val="FFFFFF"/>
        </a:lt1>
        <a:dk2>
          <a:srgbClr val="000000"/>
        </a:dk2>
        <a:lt2>
          <a:srgbClr val="CD5003"/>
        </a:lt2>
        <a:accent1>
          <a:srgbClr val="419DCF"/>
        </a:accent1>
        <a:accent2>
          <a:srgbClr val="BC1F1F"/>
        </a:accent2>
        <a:accent3>
          <a:srgbClr val="FFFFFF"/>
        </a:accent3>
        <a:accent4>
          <a:srgbClr val="404040"/>
        </a:accent4>
        <a:accent5>
          <a:srgbClr val="B0CCE4"/>
        </a:accent5>
        <a:accent6>
          <a:srgbClr val="AA1B1B"/>
        </a:accent6>
        <a:hlink>
          <a:srgbClr val="FFE42F"/>
        </a:hlink>
        <a:folHlink>
          <a:srgbClr val="FFE6C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11">
        <a:dk1>
          <a:srgbClr val="4D4D4D"/>
        </a:dk1>
        <a:lt1>
          <a:srgbClr val="FFFFFF"/>
        </a:lt1>
        <a:dk2>
          <a:srgbClr val="000000"/>
        </a:dk2>
        <a:lt2>
          <a:srgbClr val="DF2905"/>
        </a:lt2>
        <a:accent1>
          <a:srgbClr val="D05203"/>
        </a:accent1>
        <a:accent2>
          <a:srgbClr val="72A3E1"/>
        </a:accent2>
        <a:accent3>
          <a:srgbClr val="FFFFFF"/>
        </a:accent3>
        <a:accent4>
          <a:srgbClr val="404040"/>
        </a:accent4>
        <a:accent5>
          <a:srgbClr val="E4B3AA"/>
        </a:accent5>
        <a:accent6>
          <a:srgbClr val="6793CC"/>
        </a:accent6>
        <a:hlink>
          <a:srgbClr val="F3A105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Custom Design">
  <a:themeElements>
    <a:clrScheme name="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Custom Design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altLang="ru-RU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Georgia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altLang="ru-RU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Georgia" pitchFamily="18" charset="0"/>
          </a:defRPr>
        </a:defPPr>
      </a:lstStyle>
    </a:lnDef>
  </a:objectDefaults>
  <a:extraClrSchemeLst>
    <a:extraClrScheme>
      <a:clrScheme name="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1782</TotalTime>
  <Words>218</Words>
  <Application>Microsoft Office PowerPoint</Application>
  <PresentationFormat>Custom</PresentationFormat>
  <Paragraphs>50</Paragraphs>
  <Slides>11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11</vt:i4>
      </vt:variant>
    </vt:vector>
  </HeadingPairs>
  <TitlesOfParts>
    <vt:vector size="18" baseType="lpstr">
      <vt:lpstr>Arial</vt:lpstr>
      <vt:lpstr>Calibri</vt:lpstr>
      <vt:lpstr>Georgia</vt:lpstr>
      <vt:lpstr>inherit</vt:lpstr>
      <vt:lpstr>Times New Roman</vt:lpstr>
      <vt:lpstr>template</vt:lpstr>
      <vt:lpstr>Custom Design</vt:lpstr>
      <vt:lpstr> Connecting seas</vt:lpstr>
      <vt:lpstr>DIVERSITY OF SEA LIFE </vt:lpstr>
      <vt:lpstr>PowerPoint Presentation</vt:lpstr>
      <vt:lpstr>Ocean water composition at salin Seawater chemical composition at a salinity of 35 ‰ (parts per thousand) and a pH between 7.5 and 8.3 (common range  7.8 - 8.2) ‰ pH between 7.5 and 8.3 (often 7.8 and 8.2) </vt:lpstr>
      <vt:lpstr>   Seawater salinityThe Salinity of sea water</vt:lpstr>
      <vt:lpstr>Bodies of water by salinity Salinity of sea water</vt:lpstr>
      <vt:lpstr>Remember you have to attribute!*</vt:lpstr>
      <vt:lpstr>PowerPoint Presentation</vt:lpstr>
      <vt:lpstr>1. The colorimetric Method </vt:lpstr>
      <vt:lpstr>Necessary lab equipment</vt:lpstr>
      <vt:lpstr>     Thank you for your attention!</vt:lpstr>
    </vt:vector>
  </TitlesOfParts>
  <Company>-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Template</dc:title>
  <dc:creator>PoweredTemplates.com</dc:creator>
  <cp:lastModifiedBy>AnaAslan2018-2</cp:lastModifiedBy>
  <cp:revision>311</cp:revision>
  <dcterms:created xsi:type="dcterms:W3CDTF">2006-06-29T12:15:01Z</dcterms:created>
  <dcterms:modified xsi:type="dcterms:W3CDTF">2022-02-08T14:31:57Z</dcterms:modified>
</cp:coreProperties>
</file>