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E83D32-40E8-406D-A1C5-929E2706F0B8}" type="datetimeFigureOut">
              <a:rPr lang="cs-CZ" smtClean="0"/>
              <a:t>8. 5. 2017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F34E50-FF49-4E1B-B78D-0A7CFC219338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66868" y="2060848"/>
            <a:ext cx="5105400" cy="2520280"/>
          </a:xfrm>
        </p:spPr>
        <p:txBody>
          <a:bodyPr/>
          <a:lstStyle/>
          <a:p>
            <a:r>
              <a:rPr lang="cs-CZ" sz="3600" dirty="0" smtClean="0"/>
              <a:t>FROM </a:t>
            </a:r>
            <a:r>
              <a:rPr lang="cs-CZ" sz="3600" dirty="0" err="1" smtClean="0"/>
              <a:t>Czechoslovakia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dirty="0" smtClean="0"/>
              <a:t>TO </a:t>
            </a:r>
            <a:br>
              <a:rPr lang="cs-CZ" sz="3600" dirty="0" smtClean="0"/>
            </a:br>
            <a:r>
              <a:rPr lang="cs-CZ" sz="3600" dirty="0" smtClean="0"/>
              <a:t>THE CZECH REPUBLIC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43570" y="5857892"/>
            <a:ext cx="3200400" cy="6381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Viktorie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Durčáková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czechoslovakia</a:t>
            </a:r>
            <a:r>
              <a:rPr lang="cs-CZ" sz="4000" dirty="0" smtClean="0"/>
              <a:t> 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Czechoslovakia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was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soveregin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Central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Europe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that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existed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Otober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1918,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declared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its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independence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Austro-Hungarian Empire, until its peaceful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dissolution into the Czech Republic and Slovakia on 1 January 1993.</a:t>
            </a: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/>
              <a:t>Presidents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Tomáš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Garrigue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Masaryk (1850-1937)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Edvard Beneš (1884-1948)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Emil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Hácha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(1872-1945)</a:t>
            </a:r>
          </a:p>
          <a:p>
            <a:r>
              <a:rPr lang="cs-CZ" dirty="0" smtClean="0"/>
              <a:t>Antonín Zápotocký (1884 – 1957)</a:t>
            </a:r>
          </a:p>
          <a:p>
            <a:r>
              <a:rPr lang="cs-CZ" dirty="0" smtClean="0"/>
              <a:t>Antonín Novotný (1904 – 1975)</a:t>
            </a:r>
          </a:p>
          <a:p>
            <a:r>
              <a:rPr lang="cs-CZ" dirty="0" smtClean="0"/>
              <a:t>Ludvík Svoboda (1895 – 1979)</a:t>
            </a:r>
          </a:p>
          <a:p>
            <a:r>
              <a:rPr lang="cs-CZ" dirty="0" err="1" smtClean="0"/>
              <a:t>Gustáv</a:t>
            </a:r>
            <a:r>
              <a:rPr lang="cs-CZ" dirty="0" smtClean="0"/>
              <a:t> Husák (1913 – 1991) </a:t>
            </a:r>
          </a:p>
          <a:p>
            <a:r>
              <a:rPr lang="cs-CZ" dirty="0" smtClean="0"/>
              <a:t>Václav Havel(1936 – 2011)</a:t>
            </a:r>
          </a:p>
          <a:p>
            <a:r>
              <a:rPr lang="cs-CZ" dirty="0" smtClean="0"/>
              <a:t>Václav Klaus (2011 – 2013)</a:t>
            </a:r>
          </a:p>
          <a:p>
            <a:r>
              <a:rPr lang="cs-CZ" dirty="0" smtClean="0"/>
              <a:t>Miloš Zeman (2013- to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)</a:t>
            </a:r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Official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1918–1920: Republic of Czechoslovakia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1920–1938: Czechoslovak Republic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en-US" dirty="0" smtClean="0"/>
              <a:t>1938–1939: </a:t>
            </a:r>
            <a:r>
              <a:rPr lang="en-US" dirty="0" err="1" smtClean="0"/>
              <a:t>Czecho</a:t>
            </a:r>
            <a:r>
              <a:rPr lang="en-US" dirty="0" smtClean="0"/>
              <a:t>-Slovak Republic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1945–1960: Czechoslovak Republic </a:t>
            </a:r>
          </a:p>
          <a:p>
            <a:r>
              <a:rPr lang="en-US" dirty="0" smtClean="0"/>
              <a:t>1960–1990: Czechoslovak Socialist Republic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cs-CZ" dirty="0" smtClean="0"/>
              <a:t>  </a:t>
            </a:r>
          </a:p>
          <a:p>
            <a:r>
              <a:rPr lang="cs-CZ" dirty="0" smtClean="0"/>
              <a:t>1.January 1993: </a:t>
            </a:r>
            <a:r>
              <a:rPr lang="cs-CZ" dirty="0" smtClean="0"/>
              <a:t>Czech </a:t>
            </a:r>
            <a:r>
              <a:rPr lang="cs-CZ" smtClean="0"/>
              <a:t>republic</a:t>
            </a:r>
            <a:r>
              <a:rPr lang="cs-CZ" dirty="0" smtClean="0"/>
              <a:t>, </a:t>
            </a:r>
            <a:r>
              <a:rPr lang="cs-CZ" dirty="0" smtClean="0"/>
              <a:t>Slovakia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err="1" smtClean="0"/>
              <a:t>Flags</a:t>
            </a:r>
            <a:r>
              <a:rPr lang="cs-CZ" sz="4000" dirty="0" smtClean="0"/>
              <a:t> </a:t>
            </a:r>
            <a:r>
              <a:rPr lang="cs-CZ" sz="4000" dirty="0" err="1" smtClean="0"/>
              <a:t>and</a:t>
            </a:r>
            <a:r>
              <a:rPr lang="cs-CZ" sz="4000" dirty="0" smtClean="0"/>
              <a:t> </a:t>
            </a:r>
            <a:r>
              <a:rPr lang="cs-CZ" sz="4000" b="0" dirty="0" err="1" smtClean="0"/>
              <a:t>coats</a:t>
            </a:r>
            <a:r>
              <a:rPr lang="cs-CZ" sz="4000" b="0" dirty="0" smtClean="0"/>
              <a:t> </a:t>
            </a:r>
            <a:r>
              <a:rPr lang="cs-CZ" sz="4000" b="0" dirty="0" err="1" smtClean="0"/>
              <a:t>of</a:t>
            </a:r>
            <a:r>
              <a:rPr lang="cs-CZ" sz="4000" b="0" dirty="0" smtClean="0"/>
              <a:t> </a:t>
            </a:r>
            <a:r>
              <a:rPr lang="cs-CZ" sz="4000" b="0" dirty="0" err="1" smtClean="0"/>
              <a:t>arms</a:t>
            </a:r>
            <a:endParaRPr lang="cs-CZ" sz="40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flag</a:t>
            </a:r>
          </a:p>
          <a:p>
            <a:endParaRPr lang="cs-CZ" dirty="0" smtClean="0"/>
          </a:p>
          <a:p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coat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arms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err="1" smtClean="0"/>
              <a:t>Slovak</a:t>
            </a:r>
            <a:r>
              <a:rPr lang="cs-CZ" dirty="0" smtClean="0"/>
              <a:t> flag </a:t>
            </a:r>
          </a:p>
          <a:p>
            <a:endParaRPr lang="cs-CZ" dirty="0" smtClean="0"/>
          </a:p>
          <a:p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coat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arms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Slovak</a:t>
            </a:r>
            <a:r>
              <a:rPr lang="cs-CZ" dirty="0" smtClean="0"/>
              <a:t> </a:t>
            </a:r>
            <a:r>
              <a:rPr lang="cs-CZ" dirty="0" err="1" smtClean="0"/>
              <a:t>Coat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arms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5214942" y="1857364"/>
            <a:ext cx="92869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3929058" y="5643578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4857752" y="2786058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2571736" y="3786190"/>
            <a:ext cx="192882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3786182" y="4714884"/>
            <a:ext cx="264320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7" name="Obrázek 26" descr="¨rč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786058"/>
            <a:ext cx="1092214" cy="11430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" name="Obrázek 27" descr="Coat_of_arms_of_Slovakia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5780636"/>
            <a:ext cx="857256" cy="10773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" name="Obrázek 31" descr="č1r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571612"/>
            <a:ext cx="1047750" cy="695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Obrázek 32" descr="Flag_of_Slovakia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3571876"/>
            <a:ext cx="1285884" cy="8592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4" name="Obrázek 33" descr="dooffy_vektor_znak_czech_republic_005_brandsoftheworld_national_emblem.jpg"/>
          <p:cNvPicPr>
            <a:picLocks noChangeAspect="1"/>
          </p:cNvPicPr>
          <p:nvPr/>
        </p:nvPicPr>
        <p:blipFill>
          <a:blip r:embed="rId6" cstate="print"/>
          <a:srcRect l="12097" t="3226" r="12903"/>
          <a:stretch>
            <a:fillRect/>
          </a:stretch>
        </p:blipFill>
        <p:spPr>
          <a:xfrm>
            <a:off x="6572265" y="4357694"/>
            <a:ext cx="1214446" cy="15670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121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Trebuchet MS</vt:lpstr>
      <vt:lpstr>Wingdings</vt:lpstr>
      <vt:lpstr>Wingdings 2</vt:lpstr>
      <vt:lpstr>Bohatý</vt:lpstr>
      <vt:lpstr>FROM Czechoslovakia  TO  THE CZECH REPUBLIC </vt:lpstr>
      <vt:lpstr>What is czechoslovakia ?</vt:lpstr>
      <vt:lpstr>Presidents</vt:lpstr>
      <vt:lpstr>Official names</vt:lpstr>
      <vt:lpstr>Flags and coats of arms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Czechoslovakia</dc:title>
  <dc:creator>Lenka pc</dc:creator>
  <cp:lastModifiedBy>Lenka Šamanová</cp:lastModifiedBy>
  <cp:revision>10</cp:revision>
  <dcterms:created xsi:type="dcterms:W3CDTF">2017-01-04T16:55:55Z</dcterms:created>
  <dcterms:modified xsi:type="dcterms:W3CDTF">2017-05-08T17:30:37Z</dcterms:modified>
</cp:coreProperties>
</file>