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8FB837D-C827-4EFA-A057-4D05807E0F7C}" styleName="Styl s motivem 1 – zvýraznění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Styl s motivem 1 – zvýraznění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Styl s motivem 1 – zvýraznění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smtClean="0"/>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95EC1D4A-A796-47C3-A63E-CE236FB377E2}" type="datetimeFigureOut">
              <a:rPr lang="cs-CZ" smtClean="0"/>
              <a:t>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Date Placeholder 3"/>
          <p:cNvSpPr>
            <a:spLocks noGrp="1"/>
          </p:cNvSpPr>
          <p:nvPr>
            <p:ph type="dt" sz="half" idx="10"/>
          </p:nvPr>
        </p:nvSpPr>
        <p:spPr/>
        <p:txBody>
          <a:bodyPr/>
          <a:lstStyle/>
          <a:p>
            <a:fld id="{95EC1D4A-A796-47C3-A63E-CE236FB377E2}" type="datetimeFigureOut">
              <a:rPr lang="cs-CZ" smtClean="0"/>
              <a:t>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
        <p:nvSpPr>
          <p:cNvPr id="7" name="Title 6"/>
          <p:cNvSpPr>
            <a:spLocks noGrp="1"/>
          </p:cNvSpPr>
          <p:nvPr>
            <p:ph type="title"/>
          </p:nvPr>
        </p:nvSpPr>
        <p:spPr/>
        <p:txBody>
          <a:bodyPr/>
          <a:lstStyle/>
          <a:p>
            <a:r>
              <a:rPr lang="cs-CZ" smtClean="0"/>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smtClean="0"/>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95EC1D4A-A796-47C3-A63E-CE236FB377E2}" type="datetimeFigureOut">
              <a:rPr lang="cs-CZ" smtClean="0"/>
              <a:t>8. 5. 2017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5" name="Date Placeholder 4"/>
          <p:cNvSpPr>
            <a:spLocks noGrp="1"/>
          </p:cNvSpPr>
          <p:nvPr>
            <p:ph type="dt" sz="half" idx="10"/>
          </p:nvPr>
        </p:nvSpPr>
        <p:spPr/>
        <p:txBody>
          <a:bodyPr/>
          <a:lstStyle/>
          <a:p>
            <a:fld id="{95EC1D4A-A796-47C3-A63E-CE236FB377E2}" type="datetimeFigureOut">
              <a:rPr lang="cs-CZ" smtClean="0"/>
              <a:t>8. 5. 2017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95EC1D4A-A796-47C3-A63E-CE236FB377E2}" type="datetimeFigureOut">
              <a:rPr lang="cs-CZ" smtClean="0"/>
              <a:t>8. 5. 2017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a:p>
        </p:txBody>
      </p:sp>
      <p:sp>
        <p:nvSpPr>
          <p:cNvPr id="3" name="Date Placeholder 2"/>
          <p:cNvSpPr>
            <a:spLocks noGrp="1"/>
          </p:cNvSpPr>
          <p:nvPr>
            <p:ph type="dt" sz="half" idx="10"/>
          </p:nvPr>
        </p:nvSpPr>
        <p:spPr/>
        <p:txBody>
          <a:bodyPr/>
          <a:lstStyle/>
          <a:p>
            <a:fld id="{95EC1D4A-A796-47C3-A63E-CE236FB377E2}" type="datetimeFigureOut">
              <a:rPr lang="cs-CZ" smtClean="0"/>
              <a:t>8. 5. 2017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5EC1D4A-A796-47C3-A63E-CE236FB377E2}" type="datetimeFigureOut">
              <a:rPr lang="cs-CZ" smtClean="0"/>
              <a:t>8. 5. 2017</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5EC1D4A-A796-47C3-A63E-CE236FB377E2}" type="datetimeFigureOut">
              <a:rPr lang="cs-CZ" smtClean="0"/>
              <a:t>8. 5. 2017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smtClean="0"/>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smtClean="0"/>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95EC1D4A-A796-47C3-A63E-CE236FB377E2}" type="datetimeFigureOut">
              <a:rPr lang="cs-CZ" smtClean="0"/>
              <a:t>8. 5. 2017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AC57A5DF-1266-40EA-9282-1E66B9DE06C0}"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5EC1D4A-A796-47C3-A63E-CE236FB377E2}" type="datetimeFigureOut">
              <a:rPr lang="cs-CZ" smtClean="0"/>
              <a:t>8. 5. 2017</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AC57A5DF-1266-40EA-9282-1E66B9DE06C0}"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Pavol_Demitra" TargetMode="External"/><Relationship Id="rId13" Type="http://schemas.openxmlformats.org/officeDocument/2006/relationships/hyperlink" Target="https://en.wikipedia.org/wiki/Ivan_Lendl" TargetMode="External"/><Relationship Id="rId18" Type="http://schemas.openxmlformats.org/officeDocument/2006/relationships/hyperlink" Target="https://en.wikipedia.org/wiki/Daniela_Hantuchov%C3%A1" TargetMode="External"/><Relationship Id="rId3" Type="http://schemas.openxmlformats.org/officeDocument/2006/relationships/hyperlink" Target="https://en.wikipedia.org/wiki/Jarom%C3%ADr_J%C3%A1gr" TargetMode="External"/><Relationship Id="rId7" Type="http://schemas.openxmlformats.org/officeDocument/2006/relationships/hyperlink" Target="https://en.wikipedia.org/wiki/Mari%C3%A1n_G%C3%A1bor%C3%ADk" TargetMode="External"/><Relationship Id="rId12" Type="http://schemas.openxmlformats.org/officeDocument/2006/relationships/hyperlink" Target="https://en.wikipedia.org/wiki/Tennis" TargetMode="External"/><Relationship Id="rId17" Type="http://schemas.openxmlformats.org/officeDocument/2006/relationships/hyperlink" Target="https://en.wikipedia.org/wiki/Martina_Navratilova" TargetMode="External"/><Relationship Id="rId2" Type="http://schemas.openxmlformats.org/officeDocument/2006/relationships/hyperlink" Target="https://en.wikipedia.org/wiki/Peter_%C5%A0%C5%A5astn%C3%BD" TargetMode="External"/><Relationship Id="rId16" Type="http://schemas.openxmlformats.org/officeDocument/2006/relationships/hyperlink" Target="https://en.wikipedia.org/wiki/Martina_Hingis" TargetMode="External"/><Relationship Id="rId1" Type="http://schemas.openxmlformats.org/officeDocument/2006/relationships/slideLayout" Target="../slideLayouts/slideLayout2.xml"/><Relationship Id="rId6" Type="http://schemas.openxmlformats.org/officeDocument/2006/relationships/hyperlink" Target="https://en.wikipedia.org/wiki/Petr_Kl%C3%ADma" TargetMode="External"/><Relationship Id="rId11" Type="http://schemas.openxmlformats.org/officeDocument/2006/relationships/hyperlink" Target="https://en.wikipedia.org/wiki/V%C4%9Bra_%C4%8C%C3%A1slavsk%C3%A1" TargetMode="External"/><Relationship Id="rId5" Type="http://schemas.openxmlformats.org/officeDocument/2006/relationships/hyperlink" Target="https://en.wikipedia.org/wiki/Peter_Bondra" TargetMode="External"/><Relationship Id="rId15" Type="http://schemas.openxmlformats.org/officeDocument/2006/relationships/hyperlink" Target="https://en.wikipedia.org/wiki/Hana_Mandl%C3%ADkov%C3%A1" TargetMode="External"/><Relationship Id="rId10" Type="http://schemas.openxmlformats.org/officeDocument/2006/relationships/hyperlink" Target="https://en.wikipedia.org/wiki/Olympic_Games" TargetMode="External"/><Relationship Id="rId4" Type="http://schemas.openxmlformats.org/officeDocument/2006/relationships/hyperlink" Target="https://en.wikipedia.org/wiki/Dominik_Ha%C5%A1ek" TargetMode="External"/><Relationship Id="rId9" Type="http://schemas.openxmlformats.org/officeDocument/2006/relationships/hyperlink" Target="https://en.wikipedia.org/wiki/Emil_Z%C3%A1topek" TargetMode="External"/><Relationship Id="rId14" Type="http://schemas.openxmlformats.org/officeDocument/2006/relationships/hyperlink" Target="https://en.wikipedia.org/wiki/Miloslav_Me%C4%8D%C3%AD%C5%9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b="1" dirty="0" smtClean="0"/>
              <a:t>THE CZECH REPUBLIC </a:t>
            </a:r>
            <a:r>
              <a:rPr lang="cs-CZ" b="1" dirty="0"/>
              <a:t/>
            </a:r>
            <a:br>
              <a:rPr lang="cs-CZ" b="1" dirty="0"/>
            </a:br>
            <a:endParaRPr lang="cs-CZ" dirty="0"/>
          </a:p>
        </p:txBody>
      </p:sp>
      <p:sp>
        <p:nvSpPr>
          <p:cNvPr id="3" name="Podnadpis 2"/>
          <p:cNvSpPr>
            <a:spLocks noGrp="1"/>
          </p:cNvSpPr>
          <p:nvPr>
            <p:ph type="subTitle" idx="1"/>
          </p:nvPr>
        </p:nvSpPr>
        <p:spPr/>
        <p:txBody>
          <a:bodyPr>
            <a:normAutofit lnSpcReduction="10000"/>
          </a:bodyPr>
          <a:lstStyle/>
          <a:p>
            <a:r>
              <a:rPr lang="cs-CZ" sz="4800" b="1" dirty="0" smtClean="0"/>
              <a:t>FROM 1918 CZECHOSLOVAKIA</a:t>
            </a:r>
            <a:endParaRPr lang="cs-CZ" b="1" dirty="0"/>
          </a:p>
        </p:txBody>
      </p:sp>
    </p:spTree>
    <p:extLst>
      <p:ext uri="{BB962C8B-B14F-4D97-AF65-F5344CB8AC3E}">
        <p14:creationId xmlns:p14="http://schemas.microsoft.com/office/powerpoint/2010/main" val="2629722924"/>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72067" y="1700808"/>
            <a:ext cx="7408333" cy="4425355"/>
          </a:xfrm>
        </p:spPr>
        <p:txBody>
          <a:bodyPr>
            <a:noAutofit/>
          </a:bodyPr>
          <a:lstStyle/>
          <a:p>
            <a:r>
              <a:rPr lang="en-US" sz="1800" dirty="0"/>
              <a:t>Czechoslovakia or </a:t>
            </a:r>
            <a:r>
              <a:rPr lang="en-US" sz="1800" dirty="0" err="1"/>
              <a:t>Czecho-Slovaki</a:t>
            </a:r>
            <a:r>
              <a:rPr lang="cs-CZ" sz="1800" dirty="0"/>
              <a:t>a</a:t>
            </a:r>
            <a:r>
              <a:rPr lang="en-US" sz="1800" dirty="0"/>
              <a:t> </a:t>
            </a:r>
            <a:r>
              <a:rPr lang="en-US" sz="1800" dirty="0" smtClean="0"/>
              <a:t>was </a:t>
            </a:r>
            <a:r>
              <a:rPr lang="en-US" sz="1800" dirty="0"/>
              <a:t>a sovereign state in Central </a:t>
            </a:r>
            <a:r>
              <a:rPr lang="en-US" sz="1800" dirty="0" smtClean="0"/>
              <a:t>Europe</a:t>
            </a:r>
            <a:r>
              <a:rPr lang="cs-CZ" sz="1800" dirty="0"/>
              <a:t> </a:t>
            </a:r>
            <a:r>
              <a:rPr lang="en-US" sz="1800" dirty="0" smtClean="0"/>
              <a:t>that </a:t>
            </a:r>
            <a:r>
              <a:rPr lang="en-US" sz="1800" dirty="0"/>
              <a:t>existed from October 1918, when it declared its independence from the Austro-Hungarian Empire, until its peaceful dissolution into the Czech Republic and Slovakia on 1 January 1993.From 1939 to 1945, following its forced division and partial incorporation into Nazi Germany, the state did not de facto exist but its government-in-exile continued to operate</a:t>
            </a:r>
            <a:r>
              <a:rPr lang="en-US" sz="1800" dirty="0" smtClean="0"/>
              <a:t>.</a:t>
            </a:r>
            <a:r>
              <a:rPr lang="cs-CZ" sz="1800" dirty="0" smtClean="0"/>
              <a:t> </a:t>
            </a:r>
            <a:r>
              <a:rPr lang="en-US" sz="1800" dirty="0" smtClean="0"/>
              <a:t>From </a:t>
            </a:r>
            <a:r>
              <a:rPr lang="en-US" sz="1800" dirty="0"/>
              <a:t>1948 to 1990, Czechoslovakia was part of the Soviet bloc with a command economy. </a:t>
            </a:r>
            <a:r>
              <a:rPr lang="en-US" sz="1800" dirty="0" smtClean="0"/>
              <a:t>A </a:t>
            </a:r>
            <a:r>
              <a:rPr lang="en-US" sz="1800" dirty="0"/>
              <a:t>period of political liberalization in 1968, known as the Prague Spring, was forcibly ended when the Soviet Union, assisted by several other Warsaw Pact countries invaded. In 1989, as Marxist–Leninist governments and communism were ending all over Europe, Czechoslovaks peacefully deposed their government in the Velvet Revolution state price controls were removed after a period of preparation. In 1993, Czechoslovakia split into the two sovereign states of the Czech Republic and </a:t>
            </a:r>
            <a:r>
              <a:rPr lang="en-US" sz="1800" dirty="0" err="1" smtClean="0"/>
              <a:t>Slovaki</a:t>
            </a:r>
            <a:r>
              <a:rPr lang="cs-CZ" sz="1800" dirty="0" smtClean="0"/>
              <a:t>a</a:t>
            </a:r>
            <a:endParaRPr lang="en-US" sz="1800" dirty="0"/>
          </a:p>
          <a:p>
            <a:endParaRPr lang="cs-CZ" sz="2000" dirty="0">
              <a:solidFill>
                <a:schemeClr val="bg1"/>
              </a:solidFill>
            </a:endParaRPr>
          </a:p>
        </p:txBody>
      </p:sp>
      <p:sp>
        <p:nvSpPr>
          <p:cNvPr id="2" name="Nadpis 1"/>
          <p:cNvSpPr>
            <a:spLocks noGrp="1"/>
          </p:cNvSpPr>
          <p:nvPr>
            <p:ph type="title"/>
          </p:nvPr>
        </p:nvSpPr>
        <p:spPr/>
        <p:txBody>
          <a:bodyPr>
            <a:normAutofit/>
          </a:bodyPr>
          <a:lstStyle/>
          <a:p>
            <a:r>
              <a:rPr lang="cs-CZ" sz="4400" u="sng" dirty="0" err="1" smtClean="0"/>
              <a:t>What</a:t>
            </a:r>
            <a:r>
              <a:rPr lang="cs-CZ" sz="4400" u="sng" dirty="0" smtClean="0"/>
              <a:t> </a:t>
            </a:r>
            <a:r>
              <a:rPr lang="cs-CZ" sz="4400" u="sng" dirty="0" err="1" smtClean="0"/>
              <a:t>is</a:t>
            </a:r>
            <a:r>
              <a:rPr lang="cs-CZ" sz="4400" u="sng" dirty="0" smtClean="0"/>
              <a:t> </a:t>
            </a:r>
            <a:r>
              <a:rPr lang="cs-CZ" sz="4400" u="sng" dirty="0" err="1" smtClean="0"/>
              <a:t>czechoslovakia</a:t>
            </a:r>
            <a:r>
              <a:rPr lang="cs-CZ" sz="4400" u="sng" dirty="0" smtClean="0"/>
              <a:t> ?</a:t>
            </a:r>
            <a:endParaRPr lang="cs-CZ" sz="4400" u="sng" dirty="0"/>
          </a:p>
        </p:txBody>
      </p:sp>
    </p:spTree>
    <p:extLst>
      <p:ext uri="{BB962C8B-B14F-4D97-AF65-F5344CB8AC3E}">
        <p14:creationId xmlns:p14="http://schemas.microsoft.com/office/powerpoint/2010/main" val="300567407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p:txBody>
          <a:bodyPr>
            <a:noAutofit/>
          </a:bodyPr>
          <a:lstStyle/>
          <a:p>
            <a:r>
              <a:rPr lang="en-US" sz="1800" dirty="0"/>
              <a:t>The Bohemian Kingdom ceased to exist in 1918 when it was incorporated into Czechoslovakia. Czechoslovakia was founded in October 1918, as one of the successor states of the Austro-Hungarian Empire at the end of World War I and as part of the Treaty of </a:t>
            </a:r>
            <a:r>
              <a:rPr lang="en-US" sz="1800" dirty="0" smtClean="0"/>
              <a:t>Saint-Germain-</a:t>
            </a:r>
            <a:r>
              <a:rPr lang="en-US" sz="1800" dirty="0" err="1" smtClean="0"/>
              <a:t>en</a:t>
            </a:r>
            <a:r>
              <a:rPr lang="en-US" sz="1800" dirty="0" smtClean="0"/>
              <a:t>-</a:t>
            </a:r>
            <a:r>
              <a:rPr lang="en-US" sz="1800" dirty="0" err="1" smtClean="0"/>
              <a:t>Laye</a:t>
            </a:r>
            <a:r>
              <a:rPr lang="en-US" sz="1800" dirty="0"/>
              <a:t>. It consisted of the present day territories of Bohemia, Moravia, Slovakia and Carpathian Ruthenia. Its territory included some of </a:t>
            </a:r>
            <a:r>
              <a:rPr lang="en-US" sz="1800" dirty="0" smtClean="0"/>
              <a:t>t</a:t>
            </a:r>
            <a:r>
              <a:rPr lang="cs-CZ" sz="1800" dirty="0" smtClean="0"/>
              <a:t>a</a:t>
            </a:r>
            <a:r>
              <a:rPr lang="en-US" sz="1800" dirty="0" smtClean="0"/>
              <a:t>he </a:t>
            </a:r>
            <a:r>
              <a:rPr lang="en-US" sz="1800" dirty="0"/>
              <a:t>most industrialized regions of the former Austria-Hungary.</a:t>
            </a:r>
            <a:endParaRPr lang="cs-CZ" sz="1800" dirty="0"/>
          </a:p>
        </p:txBody>
      </p:sp>
      <p:sp>
        <p:nvSpPr>
          <p:cNvPr id="2" name="Nadpis 1"/>
          <p:cNvSpPr>
            <a:spLocks noGrp="1"/>
          </p:cNvSpPr>
          <p:nvPr>
            <p:ph type="title"/>
          </p:nvPr>
        </p:nvSpPr>
        <p:spPr/>
        <p:txBody>
          <a:bodyPr/>
          <a:lstStyle/>
          <a:p>
            <a:r>
              <a:rPr lang="cs-CZ" u="sng" dirty="0" err="1"/>
              <a:t>F</a:t>
            </a:r>
            <a:r>
              <a:rPr lang="cs-CZ" u="sng" dirty="0" err="1" smtClean="0"/>
              <a:t>ormation</a:t>
            </a:r>
            <a:endParaRPr lang="cs-CZ" u="sng" dirty="0"/>
          </a:p>
        </p:txBody>
      </p:sp>
    </p:spTree>
    <p:extLst>
      <p:ext uri="{BB962C8B-B14F-4D97-AF65-F5344CB8AC3E}">
        <p14:creationId xmlns:p14="http://schemas.microsoft.com/office/powerpoint/2010/main" val="4276349004"/>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872067" y="2564904"/>
            <a:ext cx="7408333" cy="3672407"/>
          </a:xfrm>
        </p:spPr>
        <p:txBody>
          <a:bodyPr>
            <a:noAutofit/>
          </a:bodyPr>
          <a:lstStyle/>
          <a:p>
            <a:r>
              <a:rPr lang="cs-CZ" sz="1600" dirty="0" err="1"/>
              <a:t>The</a:t>
            </a:r>
            <a:r>
              <a:rPr lang="cs-CZ" sz="1600" dirty="0"/>
              <a:t> </a:t>
            </a:r>
            <a:r>
              <a:rPr lang="cs-CZ" sz="1600" dirty="0" err="1"/>
              <a:t>Czechoslovakia</a:t>
            </a:r>
            <a:r>
              <a:rPr lang="cs-CZ" sz="1600" dirty="0"/>
              <a:t> </a:t>
            </a:r>
            <a:r>
              <a:rPr lang="cs-CZ" sz="1600" dirty="0" err="1"/>
              <a:t>national</a:t>
            </a:r>
            <a:r>
              <a:rPr lang="cs-CZ" sz="1600" dirty="0"/>
              <a:t> </a:t>
            </a:r>
            <a:r>
              <a:rPr lang="cs-CZ" sz="1600" dirty="0" err="1"/>
              <a:t>football</a:t>
            </a:r>
            <a:r>
              <a:rPr lang="cs-CZ" sz="1600" dirty="0"/>
              <a:t> team </a:t>
            </a:r>
            <a:r>
              <a:rPr lang="cs-CZ" sz="1600" dirty="0" err="1"/>
              <a:t>was</a:t>
            </a:r>
            <a:r>
              <a:rPr lang="cs-CZ" sz="1600" dirty="0"/>
              <a:t> a </a:t>
            </a:r>
            <a:r>
              <a:rPr lang="cs-CZ" sz="1600" dirty="0" err="1"/>
              <a:t>consistent</a:t>
            </a:r>
            <a:r>
              <a:rPr lang="cs-CZ" sz="1600" dirty="0"/>
              <a:t> </a:t>
            </a:r>
            <a:r>
              <a:rPr lang="cs-CZ" sz="1600" dirty="0" err="1"/>
              <a:t>performer</a:t>
            </a:r>
            <a:r>
              <a:rPr lang="cs-CZ" sz="1600" dirty="0"/>
              <a:t> on </a:t>
            </a:r>
            <a:r>
              <a:rPr lang="cs-CZ" sz="1600" dirty="0" err="1"/>
              <a:t>the</a:t>
            </a:r>
            <a:r>
              <a:rPr lang="cs-CZ" sz="1600" dirty="0"/>
              <a:t> </a:t>
            </a:r>
            <a:r>
              <a:rPr lang="cs-CZ" sz="1600" dirty="0" err="1"/>
              <a:t>international</a:t>
            </a:r>
            <a:r>
              <a:rPr lang="cs-CZ" sz="1600" dirty="0"/>
              <a:t> </a:t>
            </a:r>
            <a:r>
              <a:rPr lang="cs-CZ" sz="1600" dirty="0" err="1"/>
              <a:t>scene</a:t>
            </a:r>
            <a:r>
              <a:rPr lang="cs-CZ" sz="1600" dirty="0"/>
              <a:t>, </a:t>
            </a:r>
            <a:r>
              <a:rPr lang="cs-CZ" sz="1600" dirty="0" err="1"/>
              <a:t>with</a:t>
            </a:r>
            <a:r>
              <a:rPr lang="cs-CZ" sz="1600" dirty="0"/>
              <a:t> </a:t>
            </a:r>
            <a:r>
              <a:rPr lang="cs-CZ" sz="1600" dirty="0" err="1"/>
              <a:t>eight</a:t>
            </a:r>
            <a:r>
              <a:rPr lang="cs-CZ" sz="1600" dirty="0"/>
              <a:t> </a:t>
            </a:r>
            <a:r>
              <a:rPr lang="cs-CZ" sz="1600" dirty="0" err="1"/>
              <a:t>appearances</a:t>
            </a:r>
            <a:r>
              <a:rPr lang="cs-CZ" sz="1600" dirty="0"/>
              <a:t> in </a:t>
            </a:r>
            <a:r>
              <a:rPr lang="cs-CZ" sz="1600" dirty="0" err="1"/>
              <a:t>the</a:t>
            </a:r>
            <a:r>
              <a:rPr lang="cs-CZ" sz="1600" dirty="0"/>
              <a:t> FIFA </a:t>
            </a:r>
            <a:r>
              <a:rPr lang="cs-CZ" sz="1600" dirty="0" err="1"/>
              <a:t>World</a:t>
            </a:r>
            <a:r>
              <a:rPr lang="cs-CZ" sz="1600" dirty="0"/>
              <a:t> </a:t>
            </a:r>
            <a:r>
              <a:rPr lang="cs-CZ" sz="1600" dirty="0" smtClean="0"/>
              <a:t>Cup </a:t>
            </a:r>
            <a:r>
              <a:rPr lang="cs-CZ" sz="1600" dirty="0" err="1"/>
              <a:t>Finals</a:t>
            </a:r>
            <a:r>
              <a:rPr lang="cs-CZ" sz="1600" dirty="0"/>
              <a:t>, </a:t>
            </a:r>
            <a:r>
              <a:rPr lang="cs-CZ" sz="1600" dirty="0" err="1"/>
              <a:t>finishing</a:t>
            </a:r>
            <a:r>
              <a:rPr lang="cs-CZ" sz="1600" dirty="0"/>
              <a:t> in second place in 1934 and 1962. </a:t>
            </a:r>
            <a:r>
              <a:rPr lang="cs-CZ" sz="1600" dirty="0" err="1"/>
              <a:t>The</a:t>
            </a:r>
            <a:r>
              <a:rPr lang="cs-CZ" sz="1600" dirty="0"/>
              <a:t> team </a:t>
            </a:r>
            <a:r>
              <a:rPr lang="cs-CZ" sz="1600" dirty="0" err="1"/>
              <a:t>also</a:t>
            </a:r>
            <a:r>
              <a:rPr lang="cs-CZ" sz="1600" dirty="0"/>
              <a:t> </a:t>
            </a:r>
            <a:r>
              <a:rPr lang="cs-CZ" sz="1600" dirty="0" err="1"/>
              <a:t>won</a:t>
            </a:r>
            <a:r>
              <a:rPr lang="cs-CZ" sz="1600" dirty="0"/>
              <a:t> </a:t>
            </a:r>
            <a:r>
              <a:rPr lang="cs-CZ" sz="1600" dirty="0" err="1"/>
              <a:t>the</a:t>
            </a:r>
            <a:r>
              <a:rPr lang="cs-CZ" sz="1600" dirty="0"/>
              <a:t> </a:t>
            </a:r>
            <a:r>
              <a:rPr lang="cs-CZ" sz="1600" dirty="0" err="1"/>
              <a:t>European</a:t>
            </a:r>
            <a:r>
              <a:rPr lang="cs-CZ" sz="1600" dirty="0"/>
              <a:t> </a:t>
            </a:r>
            <a:r>
              <a:rPr lang="cs-CZ" sz="1600" dirty="0" err="1"/>
              <a:t>Football</a:t>
            </a:r>
            <a:r>
              <a:rPr lang="cs-CZ" sz="1600" dirty="0"/>
              <a:t> </a:t>
            </a:r>
            <a:r>
              <a:rPr lang="cs-CZ" sz="1600" dirty="0" err="1"/>
              <a:t>Championship</a:t>
            </a:r>
            <a:r>
              <a:rPr lang="cs-CZ" sz="1600" dirty="0"/>
              <a:t> in 1976, </a:t>
            </a:r>
            <a:r>
              <a:rPr lang="cs-CZ" sz="1600" dirty="0" err="1"/>
              <a:t>came</a:t>
            </a:r>
            <a:r>
              <a:rPr lang="cs-CZ" sz="1600" dirty="0"/>
              <a:t> in </a:t>
            </a:r>
            <a:r>
              <a:rPr lang="cs-CZ" sz="1600" dirty="0" err="1"/>
              <a:t>third</a:t>
            </a:r>
            <a:r>
              <a:rPr lang="cs-CZ" sz="1600" dirty="0"/>
              <a:t> in 1980 and </a:t>
            </a:r>
            <a:r>
              <a:rPr lang="cs-CZ" sz="1600" dirty="0" err="1"/>
              <a:t>won</a:t>
            </a:r>
            <a:r>
              <a:rPr lang="cs-CZ" sz="1600" dirty="0"/>
              <a:t> </a:t>
            </a:r>
            <a:r>
              <a:rPr lang="cs-CZ" sz="1600" dirty="0" err="1"/>
              <a:t>the</a:t>
            </a:r>
            <a:r>
              <a:rPr lang="cs-CZ" sz="1600" dirty="0"/>
              <a:t> </a:t>
            </a:r>
            <a:r>
              <a:rPr lang="cs-CZ" sz="1600" dirty="0" err="1"/>
              <a:t>Olympic</a:t>
            </a:r>
            <a:r>
              <a:rPr lang="cs-CZ" sz="1600" dirty="0"/>
              <a:t> </a:t>
            </a:r>
            <a:r>
              <a:rPr lang="cs-CZ" sz="1600" dirty="0" err="1"/>
              <a:t>gold</a:t>
            </a:r>
            <a:r>
              <a:rPr lang="cs-CZ" sz="1600" dirty="0"/>
              <a:t> in </a:t>
            </a:r>
            <a:r>
              <a:rPr lang="cs-CZ" sz="1600" dirty="0" smtClean="0"/>
              <a:t>1980.The </a:t>
            </a:r>
            <a:r>
              <a:rPr lang="cs-CZ" sz="1600" dirty="0"/>
              <a:t>International </a:t>
            </a:r>
            <a:r>
              <a:rPr lang="cs-CZ" sz="1600" dirty="0" err="1"/>
              <a:t>Olympic</a:t>
            </a:r>
            <a:r>
              <a:rPr lang="cs-CZ" sz="1600" dirty="0"/>
              <a:t> </a:t>
            </a:r>
            <a:r>
              <a:rPr lang="cs-CZ" sz="1600" dirty="0" err="1"/>
              <a:t>Committee</a:t>
            </a:r>
            <a:r>
              <a:rPr lang="cs-CZ" sz="1600" dirty="0"/>
              <a:t> </a:t>
            </a:r>
            <a:r>
              <a:rPr lang="cs-CZ" sz="1600" dirty="0" err="1"/>
              <a:t>code</a:t>
            </a:r>
            <a:r>
              <a:rPr lang="cs-CZ" sz="1600" dirty="0"/>
              <a:t> </a:t>
            </a:r>
            <a:r>
              <a:rPr lang="cs-CZ" sz="1600" dirty="0" err="1"/>
              <a:t>for</a:t>
            </a:r>
            <a:r>
              <a:rPr lang="cs-CZ" sz="1600" dirty="0"/>
              <a:t> </a:t>
            </a:r>
            <a:r>
              <a:rPr lang="cs-CZ" sz="1600" dirty="0" err="1"/>
              <a:t>Czechoslovakia</a:t>
            </a:r>
            <a:r>
              <a:rPr lang="cs-CZ" sz="1600" dirty="0"/>
              <a:t> </a:t>
            </a:r>
            <a:r>
              <a:rPr lang="cs-CZ" sz="1600" dirty="0" err="1"/>
              <a:t>is</a:t>
            </a:r>
            <a:r>
              <a:rPr lang="cs-CZ" sz="1600" dirty="0"/>
              <a:t> TCH, </a:t>
            </a:r>
            <a:r>
              <a:rPr lang="cs-CZ" sz="1600" dirty="0" err="1"/>
              <a:t>which</a:t>
            </a:r>
            <a:r>
              <a:rPr lang="cs-CZ" sz="1600" dirty="0"/>
              <a:t> </a:t>
            </a:r>
            <a:r>
              <a:rPr lang="cs-CZ" sz="1600" dirty="0" err="1"/>
              <a:t>is</a:t>
            </a:r>
            <a:r>
              <a:rPr lang="cs-CZ" sz="1600" dirty="0"/>
              <a:t> </a:t>
            </a:r>
            <a:r>
              <a:rPr lang="cs-CZ" sz="1600" dirty="0" err="1"/>
              <a:t>still</a:t>
            </a:r>
            <a:r>
              <a:rPr lang="cs-CZ" sz="1600" dirty="0"/>
              <a:t> </a:t>
            </a:r>
            <a:r>
              <a:rPr lang="cs-CZ" sz="1600" dirty="0" err="1"/>
              <a:t>used</a:t>
            </a:r>
            <a:r>
              <a:rPr lang="cs-CZ" sz="1600" dirty="0"/>
              <a:t> in </a:t>
            </a:r>
            <a:r>
              <a:rPr lang="cs-CZ" sz="1600" dirty="0" err="1"/>
              <a:t>historical</a:t>
            </a:r>
            <a:r>
              <a:rPr lang="cs-CZ" sz="1600" dirty="0"/>
              <a:t> </a:t>
            </a:r>
            <a:r>
              <a:rPr lang="cs-CZ" sz="1600" dirty="0" err="1"/>
              <a:t>listings</a:t>
            </a:r>
            <a:r>
              <a:rPr lang="cs-CZ" sz="1600" dirty="0"/>
              <a:t> </a:t>
            </a:r>
            <a:r>
              <a:rPr lang="cs-CZ" sz="1600" dirty="0" err="1"/>
              <a:t>of</a:t>
            </a:r>
            <a:r>
              <a:rPr lang="cs-CZ" sz="1600" dirty="0"/>
              <a:t> </a:t>
            </a:r>
            <a:r>
              <a:rPr lang="cs-CZ" sz="1600" dirty="0" err="1" smtClean="0"/>
              <a:t>results.The</a:t>
            </a:r>
            <a:r>
              <a:rPr lang="cs-CZ" sz="1600" dirty="0" smtClean="0"/>
              <a:t> </a:t>
            </a:r>
            <a:r>
              <a:rPr lang="cs-CZ" sz="1600" dirty="0" err="1"/>
              <a:t>Czechoslovak</a:t>
            </a:r>
            <a:r>
              <a:rPr lang="cs-CZ" sz="1600" dirty="0"/>
              <a:t> </a:t>
            </a:r>
            <a:r>
              <a:rPr lang="cs-CZ" sz="1600" dirty="0" err="1"/>
              <a:t>national</a:t>
            </a:r>
            <a:r>
              <a:rPr lang="cs-CZ" sz="1600" dirty="0"/>
              <a:t> </a:t>
            </a:r>
            <a:r>
              <a:rPr lang="cs-CZ" sz="1600" dirty="0" err="1"/>
              <a:t>ice</a:t>
            </a:r>
            <a:r>
              <a:rPr lang="cs-CZ" sz="1600" dirty="0"/>
              <a:t> </a:t>
            </a:r>
            <a:r>
              <a:rPr lang="cs-CZ" sz="1600" dirty="0" err="1"/>
              <a:t>hockey</a:t>
            </a:r>
            <a:r>
              <a:rPr lang="cs-CZ" sz="1600" dirty="0"/>
              <a:t> team </a:t>
            </a:r>
            <a:r>
              <a:rPr lang="cs-CZ" sz="1600" dirty="0" err="1"/>
              <a:t>won</a:t>
            </a:r>
            <a:r>
              <a:rPr lang="cs-CZ" sz="1600" dirty="0"/>
              <a:t> many </a:t>
            </a:r>
            <a:r>
              <a:rPr lang="cs-CZ" sz="1600" dirty="0" err="1"/>
              <a:t>medals</a:t>
            </a:r>
            <a:r>
              <a:rPr lang="cs-CZ" sz="1600" dirty="0"/>
              <a:t> </a:t>
            </a:r>
            <a:r>
              <a:rPr lang="cs-CZ" sz="1600" dirty="0" err="1"/>
              <a:t>from</a:t>
            </a:r>
            <a:r>
              <a:rPr lang="cs-CZ" sz="1600" dirty="0"/>
              <a:t> </a:t>
            </a:r>
            <a:r>
              <a:rPr lang="cs-CZ" sz="1600" dirty="0" err="1"/>
              <a:t>the</a:t>
            </a:r>
            <a:r>
              <a:rPr lang="cs-CZ" sz="1600" dirty="0"/>
              <a:t> </a:t>
            </a:r>
            <a:r>
              <a:rPr lang="cs-CZ" sz="1600" dirty="0" err="1"/>
              <a:t>world</a:t>
            </a:r>
            <a:r>
              <a:rPr lang="cs-CZ" sz="1600" dirty="0"/>
              <a:t> </a:t>
            </a:r>
            <a:r>
              <a:rPr lang="cs-CZ" sz="1600" dirty="0" err="1"/>
              <a:t>championships</a:t>
            </a:r>
            <a:r>
              <a:rPr lang="cs-CZ" sz="1600" dirty="0"/>
              <a:t> and </a:t>
            </a:r>
            <a:r>
              <a:rPr lang="cs-CZ" sz="1600" dirty="0" err="1"/>
              <a:t>Olympic</a:t>
            </a:r>
            <a:r>
              <a:rPr lang="cs-CZ" sz="1600" dirty="0"/>
              <a:t> </a:t>
            </a:r>
            <a:r>
              <a:rPr lang="cs-CZ" sz="1600" dirty="0" err="1"/>
              <a:t>Games</a:t>
            </a:r>
            <a:r>
              <a:rPr lang="cs-CZ" sz="1600" dirty="0"/>
              <a:t>. </a:t>
            </a:r>
            <a:r>
              <a:rPr lang="cs-CZ" sz="1600" dirty="0">
                <a:hlinkClick r:id="rId2" tooltip="Peter Šťastný"/>
              </a:rPr>
              <a:t>Peter Šťastný</a:t>
            </a:r>
            <a:r>
              <a:rPr lang="cs-CZ" sz="1600" dirty="0"/>
              <a:t>, </a:t>
            </a:r>
            <a:r>
              <a:rPr lang="cs-CZ" sz="1600" dirty="0">
                <a:hlinkClick r:id="rId3" tooltip="Jaromír Jágr"/>
              </a:rPr>
              <a:t>Jaromír Jágr</a:t>
            </a:r>
            <a:r>
              <a:rPr lang="cs-CZ" sz="1600" dirty="0"/>
              <a:t>, </a:t>
            </a:r>
            <a:r>
              <a:rPr lang="cs-CZ" sz="1600" dirty="0">
                <a:hlinkClick r:id="rId4" tooltip="Dominik Hašek"/>
              </a:rPr>
              <a:t>Dominik Hašek</a:t>
            </a:r>
            <a:r>
              <a:rPr lang="cs-CZ" sz="1600" dirty="0"/>
              <a:t>, </a:t>
            </a:r>
            <a:r>
              <a:rPr lang="cs-CZ" sz="1600" dirty="0">
                <a:hlinkClick r:id="rId5" tooltip="Peter Bondra"/>
              </a:rPr>
              <a:t>Peter </a:t>
            </a:r>
            <a:r>
              <a:rPr lang="cs-CZ" sz="1600" dirty="0" err="1">
                <a:hlinkClick r:id="rId5" tooltip="Peter Bondra"/>
              </a:rPr>
              <a:t>Bondra</a:t>
            </a:r>
            <a:r>
              <a:rPr lang="cs-CZ" sz="1600" dirty="0"/>
              <a:t>, </a:t>
            </a:r>
            <a:r>
              <a:rPr lang="cs-CZ" sz="1600" dirty="0">
                <a:hlinkClick r:id="rId6" tooltip="Petr Klíma"/>
              </a:rPr>
              <a:t>Petr Klíma</a:t>
            </a:r>
            <a:r>
              <a:rPr lang="cs-CZ" sz="1600" dirty="0"/>
              <a:t>, </a:t>
            </a:r>
            <a:r>
              <a:rPr lang="cs-CZ" sz="1600" dirty="0">
                <a:hlinkClick r:id="rId7" tooltip="Marián Gáborík"/>
              </a:rPr>
              <a:t>Marián </a:t>
            </a:r>
            <a:r>
              <a:rPr lang="cs-CZ" sz="1600" dirty="0" err="1">
                <a:hlinkClick r:id="rId7" tooltip="Marián Gáborík"/>
              </a:rPr>
              <a:t>Gáborík</a:t>
            </a:r>
            <a:r>
              <a:rPr lang="cs-CZ" sz="1600" dirty="0"/>
              <a:t>, and </a:t>
            </a:r>
            <a:r>
              <a:rPr lang="cs-CZ" sz="1600" dirty="0">
                <a:hlinkClick r:id="rId8" tooltip="Pavol Demitra"/>
              </a:rPr>
              <a:t>Pavol </a:t>
            </a:r>
            <a:r>
              <a:rPr lang="cs-CZ" sz="1600" dirty="0" err="1">
                <a:hlinkClick r:id="rId8" tooltip="Pavol Demitra"/>
              </a:rPr>
              <a:t>Demitra</a:t>
            </a:r>
            <a:r>
              <a:rPr lang="cs-CZ" sz="1600" dirty="0"/>
              <a:t> </a:t>
            </a:r>
            <a:r>
              <a:rPr lang="cs-CZ" sz="1600" dirty="0" err="1"/>
              <a:t>all</a:t>
            </a:r>
            <a:r>
              <a:rPr lang="cs-CZ" sz="1600" dirty="0"/>
              <a:t> </a:t>
            </a:r>
            <a:r>
              <a:rPr lang="cs-CZ" sz="1600" dirty="0" err="1"/>
              <a:t>come</a:t>
            </a:r>
            <a:r>
              <a:rPr lang="cs-CZ" sz="1600" dirty="0"/>
              <a:t> </a:t>
            </a:r>
            <a:r>
              <a:rPr lang="cs-CZ" sz="1600" dirty="0" err="1"/>
              <a:t>from</a:t>
            </a:r>
            <a:r>
              <a:rPr lang="cs-CZ" sz="1600" dirty="0"/>
              <a:t> </a:t>
            </a:r>
            <a:r>
              <a:rPr lang="cs-CZ" sz="1600" dirty="0" err="1" smtClean="0"/>
              <a:t>Czechoslovakia.</a:t>
            </a:r>
            <a:r>
              <a:rPr lang="cs-CZ" sz="1600" dirty="0" err="1" smtClean="0">
                <a:hlinkClick r:id="rId9" tooltip="Emil Zátopek"/>
              </a:rPr>
              <a:t>Emil</a:t>
            </a:r>
            <a:r>
              <a:rPr lang="cs-CZ" sz="1600" dirty="0" smtClean="0">
                <a:hlinkClick r:id="rId9" tooltip="Emil Zátopek"/>
              </a:rPr>
              <a:t> </a:t>
            </a:r>
            <a:r>
              <a:rPr lang="cs-CZ" sz="1600" dirty="0">
                <a:hlinkClick r:id="rId9" tooltip="Emil Zátopek"/>
              </a:rPr>
              <a:t>Zátopek</a:t>
            </a:r>
            <a:r>
              <a:rPr lang="cs-CZ" sz="1600" dirty="0"/>
              <a:t>, </a:t>
            </a:r>
            <a:r>
              <a:rPr lang="cs-CZ" sz="1600" dirty="0" err="1"/>
              <a:t>winner</a:t>
            </a:r>
            <a:r>
              <a:rPr lang="cs-CZ" sz="1600" dirty="0"/>
              <a:t> </a:t>
            </a:r>
            <a:r>
              <a:rPr lang="cs-CZ" sz="1600" dirty="0" err="1"/>
              <a:t>of</a:t>
            </a:r>
            <a:r>
              <a:rPr lang="cs-CZ" sz="1600" dirty="0"/>
              <a:t> </a:t>
            </a:r>
            <a:r>
              <a:rPr lang="cs-CZ" sz="1600" dirty="0" err="1"/>
              <a:t>four</a:t>
            </a:r>
            <a:r>
              <a:rPr lang="cs-CZ" sz="1600" dirty="0"/>
              <a:t> </a:t>
            </a:r>
            <a:r>
              <a:rPr lang="cs-CZ" sz="1600" dirty="0" err="1">
                <a:hlinkClick r:id="rId10" tooltip="Olympic Games"/>
              </a:rPr>
              <a:t>Olympic</a:t>
            </a:r>
            <a:r>
              <a:rPr lang="cs-CZ" sz="1600" dirty="0"/>
              <a:t> </a:t>
            </a:r>
            <a:r>
              <a:rPr lang="cs-CZ" sz="1600" dirty="0" err="1"/>
              <a:t>gold</a:t>
            </a:r>
            <a:r>
              <a:rPr lang="cs-CZ" sz="1600" dirty="0"/>
              <a:t> </a:t>
            </a:r>
            <a:r>
              <a:rPr lang="cs-CZ" sz="1600" dirty="0" err="1"/>
              <a:t>medals</a:t>
            </a:r>
            <a:r>
              <a:rPr lang="cs-CZ" sz="1600" dirty="0"/>
              <a:t> in </a:t>
            </a:r>
            <a:r>
              <a:rPr lang="cs-CZ" sz="1600" dirty="0" err="1"/>
              <a:t>athletics</a:t>
            </a:r>
            <a:r>
              <a:rPr lang="cs-CZ" sz="1600" dirty="0"/>
              <a:t>, </a:t>
            </a:r>
            <a:r>
              <a:rPr lang="cs-CZ" sz="1600" dirty="0" err="1"/>
              <a:t>is</a:t>
            </a:r>
            <a:r>
              <a:rPr lang="cs-CZ" sz="1600" dirty="0"/>
              <a:t> </a:t>
            </a:r>
            <a:r>
              <a:rPr lang="cs-CZ" sz="1600" dirty="0" err="1"/>
              <a:t>considered</a:t>
            </a:r>
            <a:r>
              <a:rPr lang="cs-CZ" sz="1600" dirty="0"/>
              <a:t> </a:t>
            </a:r>
            <a:r>
              <a:rPr lang="cs-CZ" sz="1600" dirty="0" err="1"/>
              <a:t>one</a:t>
            </a:r>
            <a:r>
              <a:rPr lang="cs-CZ" sz="1600" dirty="0"/>
              <a:t> </a:t>
            </a:r>
            <a:r>
              <a:rPr lang="cs-CZ" sz="1600" dirty="0" err="1"/>
              <a:t>of</a:t>
            </a:r>
            <a:r>
              <a:rPr lang="cs-CZ" sz="1600" dirty="0"/>
              <a:t> </a:t>
            </a:r>
            <a:r>
              <a:rPr lang="cs-CZ" sz="1600" dirty="0" err="1"/>
              <a:t>the</a:t>
            </a:r>
            <a:r>
              <a:rPr lang="cs-CZ" sz="1600" dirty="0"/>
              <a:t> top </a:t>
            </a:r>
            <a:r>
              <a:rPr lang="cs-CZ" sz="1600" dirty="0" err="1"/>
              <a:t>athletes</a:t>
            </a:r>
            <a:r>
              <a:rPr lang="cs-CZ" sz="1600" dirty="0"/>
              <a:t> in </a:t>
            </a:r>
            <a:r>
              <a:rPr lang="cs-CZ" sz="1600" dirty="0" err="1" smtClean="0"/>
              <a:t>history.</a:t>
            </a:r>
            <a:r>
              <a:rPr lang="cs-CZ" sz="1600" dirty="0" err="1" smtClean="0">
                <a:hlinkClick r:id="rId11" tooltip="Věra Čáslavská"/>
              </a:rPr>
              <a:t>Věra</a:t>
            </a:r>
            <a:r>
              <a:rPr lang="cs-CZ" sz="1600" dirty="0" smtClean="0">
                <a:hlinkClick r:id="rId11" tooltip="Věra Čáslavská"/>
              </a:rPr>
              <a:t> </a:t>
            </a:r>
            <a:r>
              <a:rPr lang="cs-CZ" sz="1600" dirty="0">
                <a:hlinkClick r:id="rId11" tooltip="Věra Čáslavská"/>
              </a:rPr>
              <a:t>Čáslavská</a:t>
            </a:r>
            <a:r>
              <a:rPr lang="cs-CZ" sz="1600" dirty="0"/>
              <a:t> </a:t>
            </a:r>
            <a:r>
              <a:rPr lang="cs-CZ" sz="1600" dirty="0" err="1"/>
              <a:t>was</a:t>
            </a:r>
            <a:r>
              <a:rPr lang="cs-CZ" sz="1600" dirty="0"/>
              <a:t> </a:t>
            </a:r>
            <a:r>
              <a:rPr lang="cs-CZ" sz="1600" dirty="0" err="1"/>
              <a:t>an</a:t>
            </a:r>
            <a:r>
              <a:rPr lang="cs-CZ" sz="1600" dirty="0"/>
              <a:t> </a:t>
            </a:r>
            <a:r>
              <a:rPr lang="cs-CZ" sz="1600" dirty="0" err="1"/>
              <a:t>Olympic</a:t>
            </a:r>
            <a:r>
              <a:rPr lang="cs-CZ" sz="1600" dirty="0"/>
              <a:t> </a:t>
            </a:r>
            <a:r>
              <a:rPr lang="cs-CZ" sz="1600" dirty="0" err="1"/>
              <a:t>gold</a:t>
            </a:r>
            <a:r>
              <a:rPr lang="cs-CZ" sz="1600" dirty="0"/>
              <a:t> </a:t>
            </a:r>
            <a:r>
              <a:rPr lang="cs-CZ" sz="1600" dirty="0" err="1"/>
              <a:t>medallist</a:t>
            </a:r>
            <a:r>
              <a:rPr lang="cs-CZ" sz="1600" dirty="0"/>
              <a:t> in </a:t>
            </a:r>
            <a:r>
              <a:rPr lang="cs-CZ" sz="1600" dirty="0" err="1"/>
              <a:t>gymnastics</a:t>
            </a:r>
            <a:r>
              <a:rPr lang="cs-CZ" sz="1600" dirty="0"/>
              <a:t>, </a:t>
            </a:r>
            <a:r>
              <a:rPr lang="cs-CZ" sz="1600" dirty="0" err="1"/>
              <a:t>winning</a:t>
            </a:r>
            <a:r>
              <a:rPr lang="cs-CZ" sz="1600" dirty="0"/>
              <a:t> </a:t>
            </a:r>
            <a:r>
              <a:rPr lang="cs-CZ" sz="1600" dirty="0" err="1"/>
              <a:t>seven</a:t>
            </a:r>
            <a:r>
              <a:rPr lang="cs-CZ" sz="1600" dirty="0"/>
              <a:t> </a:t>
            </a:r>
            <a:r>
              <a:rPr lang="cs-CZ" sz="1600" dirty="0" err="1"/>
              <a:t>gold</a:t>
            </a:r>
            <a:r>
              <a:rPr lang="cs-CZ" sz="1600" dirty="0"/>
              <a:t> </a:t>
            </a:r>
            <a:r>
              <a:rPr lang="cs-CZ" sz="1600" dirty="0" err="1"/>
              <a:t>medals</a:t>
            </a:r>
            <a:r>
              <a:rPr lang="cs-CZ" sz="1600" dirty="0"/>
              <a:t> and </a:t>
            </a:r>
            <a:r>
              <a:rPr lang="cs-CZ" sz="1600" dirty="0" err="1"/>
              <a:t>four</a:t>
            </a:r>
            <a:r>
              <a:rPr lang="cs-CZ" sz="1600" dirty="0"/>
              <a:t> </a:t>
            </a:r>
            <a:r>
              <a:rPr lang="cs-CZ" sz="1600" dirty="0" err="1"/>
              <a:t>silver</a:t>
            </a:r>
            <a:r>
              <a:rPr lang="cs-CZ" sz="1600" dirty="0"/>
              <a:t> </a:t>
            </a:r>
            <a:r>
              <a:rPr lang="cs-CZ" sz="1600" dirty="0" err="1"/>
              <a:t>medals</a:t>
            </a:r>
            <a:r>
              <a:rPr lang="cs-CZ" sz="1600" dirty="0"/>
              <a:t>. </a:t>
            </a:r>
            <a:r>
              <a:rPr lang="cs-CZ" sz="1600" dirty="0" err="1"/>
              <a:t>She</a:t>
            </a:r>
            <a:r>
              <a:rPr lang="cs-CZ" sz="1600" dirty="0"/>
              <a:t> </a:t>
            </a:r>
            <a:r>
              <a:rPr lang="cs-CZ" sz="1600" dirty="0" err="1"/>
              <a:t>represented</a:t>
            </a:r>
            <a:r>
              <a:rPr lang="cs-CZ" sz="1600" dirty="0"/>
              <a:t> </a:t>
            </a:r>
            <a:r>
              <a:rPr lang="cs-CZ" sz="1600" dirty="0" err="1"/>
              <a:t>Czechoslovakia</a:t>
            </a:r>
            <a:r>
              <a:rPr lang="cs-CZ" sz="1600" dirty="0"/>
              <a:t> in </a:t>
            </a:r>
            <a:r>
              <a:rPr lang="cs-CZ" sz="1600" dirty="0" err="1"/>
              <a:t>three</a:t>
            </a:r>
            <a:r>
              <a:rPr lang="cs-CZ" sz="1600" dirty="0"/>
              <a:t> </a:t>
            </a:r>
            <a:r>
              <a:rPr lang="cs-CZ" sz="1600" dirty="0" err="1"/>
              <a:t>consecutive</a:t>
            </a:r>
            <a:r>
              <a:rPr lang="cs-CZ" sz="1600" dirty="0"/>
              <a:t> </a:t>
            </a:r>
            <a:r>
              <a:rPr lang="cs-CZ" sz="1600" dirty="0" err="1" smtClean="0"/>
              <a:t>Olympics.The</a:t>
            </a:r>
            <a:r>
              <a:rPr lang="cs-CZ" sz="1600" dirty="0" smtClean="0"/>
              <a:t> </a:t>
            </a:r>
            <a:r>
              <a:rPr lang="cs-CZ" sz="1600" dirty="0" err="1"/>
              <a:t>famous</a:t>
            </a:r>
            <a:r>
              <a:rPr lang="cs-CZ" sz="1600" dirty="0"/>
              <a:t> </a:t>
            </a:r>
            <a:r>
              <a:rPr lang="cs-CZ" sz="1600" dirty="0" err="1">
                <a:hlinkClick r:id="rId12" tooltip="Tennis"/>
              </a:rPr>
              <a:t>tennis</a:t>
            </a:r>
            <a:r>
              <a:rPr lang="cs-CZ" sz="1600" dirty="0"/>
              <a:t> </a:t>
            </a:r>
            <a:r>
              <a:rPr lang="cs-CZ" sz="1600" dirty="0" err="1"/>
              <a:t>players</a:t>
            </a:r>
            <a:r>
              <a:rPr lang="cs-CZ" sz="1600" dirty="0"/>
              <a:t> </a:t>
            </a:r>
            <a:r>
              <a:rPr lang="cs-CZ" sz="1600" dirty="0">
                <a:hlinkClick r:id="rId13" tooltip="Ivan Lendl"/>
              </a:rPr>
              <a:t>Ivan Lendl</a:t>
            </a:r>
            <a:r>
              <a:rPr lang="cs-CZ" sz="1600" dirty="0"/>
              <a:t>, </a:t>
            </a:r>
            <a:r>
              <a:rPr lang="cs-CZ" sz="1600" dirty="0">
                <a:hlinkClick r:id="rId14" tooltip="Miloslav Mečíř"/>
              </a:rPr>
              <a:t>Miloslav Mečíř</a:t>
            </a:r>
            <a:r>
              <a:rPr lang="cs-CZ" sz="1600" dirty="0"/>
              <a:t>, </a:t>
            </a:r>
            <a:r>
              <a:rPr lang="cs-CZ" sz="1600" dirty="0">
                <a:hlinkClick r:id="rId15" tooltip="Hana Mandlíková"/>
              </a:rPr>
              <a:t>Hana Mandlíková</a:t>
            </a:r>
            <a:r>
              <a:rPr lang="cs-CZ" sz="1600" dirty="0"/>
              <a:t>, </a:t>
            </a:r>
            <a:r>
              <a:rPr lang="cs-CZ" sz="1600" dirty="0">
                <a:hlinkClick r:id="rId16" tooltip="Martina Hingis"/>
              </a:rPr>
              <a:t>Martina </a:t>
            </a:r>
            <a:r>
              <a:rPr lang="cs-CZ" sz="1600" dirty="0" err="1">
                <a:hlinkClick r:id="rId16" tooltip="Martina Hingis"/>
              </a:rPr>
              <a:t>Hingis</a:t>
            </a:r>
            <a:r>
              <a:rPr lang="cs-CZ" sz="1600" dirty="0"/>
              <a:t>, </a:t>
            </a:r>
            <a:r>
              <a:rPr lang="cs-CZ" sz="1600" dirty="0">
                <a:hlinkClick r:id="rId17" tooltip="Martina Navratilova"/>
              </a:rPr>
              <a:t>Martina </a:t>
            </a:r>
            <a:r>
              <a:rPr lang="cs-CZ" sz="1600" dirty="0" err="1">
                <a:hlinkClick r:id="rId17" tooltip="Martina Navratilova"/>
              </a:rPr>
              <a:t>Navratilova</a:t>
            </a:r>
            <a:r>
              <a:rPr lang="cs-CZ" sz="1600" dirty="0"/>
              <a:t> and </a:t>
            </a:r>
            <a:r>
              <a:rPr lang="cs-CZ" sz="1600" dirty="0">
                <a:hlinkClick r:id="rId18" tooltip="Daniela Hantuchová"/>
              </a:rPr>
              <a:t>Daniela </a:t>
            </a:r>
            <a:r>
              <a:rPr lang="cs-CZ" sz="1600" dirty="0" err="1">
                <a:hlinkClick r:id="rId18" tooltip="Daniela Hantuchová"/>
              </a:rPr>
              <a:t>Hantuchová</a:t>
            </a:r>
            <a:r>
              <a:rPr lang="cs-CZ" sz="1600" dirty="0"/>
              <a:t> </a:t>
            </a:r>
            <a:r>
              <a:rPr lang="cs-CZ" sz="1600" dirty="0" err="1"/>
              <a:t>were</a:t>
            </a:r>
            <a:r>
              <a:rPr lang="cs-CZ" sz="1600" dirty="0"/>
              <a:t> </a:t>
            </a:r>
            <a:r>
              <a:rPr lang="cs-CZ" sz="1600" dirty="0" err="1"/>
              <a:t>born</a:t>
            </a:r>
            <a:r>
              <a:rPr lang="cs-CZ" sz="1600" dirty="0"/>
              <a:t> in </a:t>
            </a:r>
            <a:r>
              <a:rPr lang="cs-CZ" sz="1600" dirty="0" err="1"/>
              <a:t>Czechoslovakia</a:t>
            </a:r>
            <a:r>
              <a:rPr lang="cs-CZ" sz="1600" dirty="0"/>
              <a:t>.</a:t>
            </a:r>
          </a:p>
          <a:p>
            <a:endParaRPr lang="cs-CZ" sz="1600" dirty="0"/>
          </a:p>
        </p:txBody>
      </p:sp>
      <p:sp>
        <p:nvSpPr>
          <p:cNvPr id="3" name="Nadpis 2"/>
          <p:cNvSpPr>
            <a:spLocks noGrp="1"/>
          </p:cNvSpPr>
          <p:nvPr>
            <p:ph type="title"/>
          </p:nvPr>
        </p:nvSpPr>
        <p:spPr/>
        <p:txBody>
          <a:bodyPr/>
          <a:lstStyle/>
          <a:p>
            <a:r>
              <a:rPr lang="cs-CZ" u="sng" dirty="0" err="1"/>
              <a:t>S</a:t>
            </a:r>
            <a:r>
              <a:rPr lang="cs-CZ" u="sng" dirty="0" err="1" smtClean="0"/>
              <a:t>ports</a:t>
            </a:r>
            <a:endParaRPr lang="cs-CZ" u="sng" dirty="0"/>
          </a:p>
        </p:txBody>
      </p:sp>
    </p:spTree>
    <p:extLst>
      <p:ext uri="{BB962C8B-B14F-4D97-AF65-F5344CB8AC3E}">
        <p14:creationId xmlns:p14="http://schemas.microsoft.com/office/powerpoint/2010/main" val="1610543199"/>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363</TotalTime>
  <Words>447</Words>
  <Application>Microsoft Office PowerPoint</Application>
  <PresentationFormat>Předvádění na obrazovce (4:3)</PresentationFormat>
  <Paragraphs>8</Paragraphs>
  <Slides>4</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vt:i4>
      </vt:variant>
    </vt:vector>
  </HeadingPairs>
  <TitlesOfParts>
    <vt:vector size="7" baseType="lpstr">
      <vt:lpstr>Candara</vt:lpstr>
      <vt:lpstr>Symbol</vt:lpstr>
      <vt:lpstr>Vlnění</vt:lpstr>
      <vt:lpstr>THE CZECH REPUBLIC  </vt:lpstr>
      <vt:lpstr>What is czechoslovakia ?</vt:lpstr>
      <vt:lpstr>Formation</vt:lpstr>
      <vt:lpstr>Sports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natalka</dc:creator>
  <cp:lastModifiedBy>Lenka Šamanová</cp:lastModifiedBy>
  <cp:revision>9</cp:revision>
  <dcterms:created xsi:type="dcterms:W3CDTF">2016-12-07T14:27:01Z</dcterms:created>
  <dcterms:modified xsi:type="dcterms:W3CDTF">2017-05-08T17:27:23Z</dcterms:modified>
</cp:coreProperties>
</file>