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7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C3B9-CD2F-4409-AD7F-EEC6F0B62454}" type="datetimeFigureOut">
              <a:rPr lang="pl-PL" smtClean="0"/>
              <a:pPr/>
              <a:t>28.05.2017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289-EDAB-4E98-9D23-A53729F4CF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C3B9-CD2F-4409-AD7F-EEC6F0B62454}" type="datetimeFigureOut">
              <a:rPr lang="pl-PL" smtClean="0"/>
              <a:pPr/>
              <a:t>28.05.2017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289-EDAB-4E98-9D23-A53729F4CF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C3B9-CD2F-4409-AD7F-EEC6F0B62454}" type="datetimeFigureOut">
              <a:rPr lang="pl-PL" smtClean="0"/>
              <a:pPr/>
              <a:t>28.05.2017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289-EDAB-4E98-9D23-A53729F4CF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C3B9-CD2F-4409-AD7F-EEC6F0B62454}" type="datetimeFigureOut">
              <a:rPr lang="pl-PL" smtClean="0"/>
              <a:pPr/>
              <a:t>28.05.2017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289-EDAB-4E98-9D23-A53729F4CF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C3B9-CD2F-4409-AD7F-EEC6F0B62454}" type="datetimeFigureOut">
              <a:rPr lang="pl-PL" smtClean="0"/>
              <a:pPr/>
              <a:t>28.05.2017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289-EDAB-4E98-9D23-A53729F4CF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C3B9-CD2F-4409-AD7F-EEC6F0B62454}" type="datetimeFigureOut">
              <a:rPr lang="pl-PL" smtClean="0"/>
              <a:pPr/>
              <a:t>28.05.2017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289-EDAB-4E98-9D23-A53729F4CF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C3B9-CD2F-4409-AD7F-EEC6F0B62454}" type="datetimeFigureOut">
              <a:rPr lang="pl-PL" smtClean="0"/>
              <a:pPr/>
              <a:t>28.05.2017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289-EDAB-4E98-9D23-A53729F4CF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C3B9-CD2F-4409-AD7F-EEC6F0B62454}" type="datetimeFigureOut">
              <a:rPr lang="pl-PL" smtClean="0"/>
              <a:pPr/>
              <a:t>28.05.2017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289-EDAB-4E98-9D23-A53729F4CF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C3B9-CD2F-4409-AD7F-EEC6F0B62454}" type="datetimeFigureOut">
              <a:rPr lang="pl-PL" smtClean="0"/>
              <a:pPr/>
              <a:t>28.05.2017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289-EDAB-4E98-9D23-A53729F4CF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C3B9-CD2F-4409-AD7F-EEC6F0B62454}" type="datetimeFigureOut">
              <a:rPr lang="pl-PL" smtClean="0"/>
              <a:pPr/>
              <a:t>28.05.2017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289-EDAB-4E98-9D23-A53729F4CF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3C3B9-CD2F-4409-AD7F-EEC6F0B62454}" type="datetimeFigureOut">
              <a:rPr lang="pl-PL" smtClean="0"/>
              <a:pPr/>
              <a:t>28.05.2017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69289-EDAB-4E98-9D23-A53729F4CF6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3C3B9-CD2F-4409-AD7F-EEC6F0B62454}" type="datetimeFigureOut">
              <a:rPr lang="pl-PL" smtClean="0"/>
              <a:pPr/>
              <a:t>28.05.2017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69289-EDAB-4E98-9D23-A53729F4CF6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2 maja – Dzień Flagi</a:t>
            </a:r>
            <a:br>
              <a:rPr lang="pl-PL" dirty="0" smtClean="0"/>
            </a:br>
            <a:r>
              <a:rPr lang="pl-PL" dirty="0" smtClean="0"/>
              <a:t>2nd </a:t>
            </a:r>
            <a:r>
              <a:rPr lang="pl-PL" dirty="0"/>
              <a:t>M</a:t>
            </a:r>
            <a:r>
              <a:rPr lang="pl-PL" dirty="0" smtClean="0"/>
              <a:t>ay - Day of </a:t>
            </a:r>
            <a:r>
              <a:rPr lang="pl-PL" dirty="0" err="1" smtClean="0"/>
              <a:t>the</a:t>
            </a:r>
            <a:r>
              <a:rPr lang="pl-PL" dirty="0" smtClean="0"/>
              <a:t> flag  </a:t>
            </a:r>
            <a:endParaRPr lang="pl-PL" dirty="0"/>
          </a:p>
        </p:txBody>
      </p:sp>
      <p:pic>
        <p:nvPicPr>
          <p:cNvPr id="3" name="Obraz 2" descr="2 ma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916832"/>
            <a:ext cx="6858000" cy="4470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slide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971600" y="404664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Oficjalnie polską flagę wprowadzono po odzyskaniu niepodległości 1 sierpnia 1919  roku. Nasza flaga to dwa pasy- bieli i czerwieni o przepisowej proporcji 5:8. Barwy polskiej flagi to odwzorowanie naszego herbu. Biel jest barwą Orła Białego ,a czerwień polem tarczy.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115616" y="2276872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Polish</a:t>
            </a:r>
            <a:r>
              <a:rPr lang="pl-PL" dirty="0" smtClean="0"/>
              <a:t> flag was </a:t>
            </a:r>
            <a:r>
              <a:rPr lang="pl-PL" dirty="0" err="1" smtClean="0"/>
              <a:t>introduced</a:t>
            </a:r>
            <a:r>
              <a:rPr lang="pl-PL" dirty="0" smtClean="0"/>
              <a:t> </a:t>
            </a:r>
            <a:r>
              <a:rPr lang="pl-PL" dirty="0" err="1" smtClean="0"/>
              <a:t>after</a:t>
            </a:r>
            <a:r>
              <a:rPr lang="pl-PL" dirty="0" smtClean="0"/>
              <a:t> </a:t>
            </a:r>
            <a:r>
              <a:rPr lang="pl-PL" dirty="0" err="1" smtClean="0"/>
              <a:t>retrieve</a:t>
            </a:r>
            <a:r>
              <a:rPr lang="pl-PL" dirty="0" smtClean="0"/>
              <a:t> of </a:t>
            </a:r>
            <a:r>
              <a:rPr lang="pl-PL" dirty="0" err="1" smtClean="0"/>
              <a:t>independence</a:t>
            </a:r>
            <a:r>
              <a:rPr lang="pl-PL" dirty="0" smtClean="0"/>
              <a:t> on 1 August 1919. </a:t>
            </a:r>
            <a:r>
              <a:rPr lang="pl-PL" dirty="0" err="1" smtClean="0"/>
              <a:t>Our</a:t>
            </a:r>
            <a:r>
              <a:rPr lang="pl-PL" dirty="0" smtClean="0"/>
              <a:t> flag </a:t>
            </a:r>
            <a:r>
              <a:rPr lang="pl-PL" dirty="0" err="1" smtClean="0"/>
              <a:t>consist</a:t>
            </a:r>
            <a:r>
              <a:rPr lang="pl-PL" dirty="0" smtClean="0"/>
              <a:t> of </a:t>
            </a:r>
            <a:r>
              <a:rPr lang="pl-PL" dirty="0" err="1" smtClean="0"/>
              <a:t>two</a:t>
            </a:r>
            <a:r>
              <a:rPr lang="pl-PL" dirty="0"/>
              <a:t> </a:t>
            </a:r>
            <a:r>
              <a:rPr lang="pl-PL" dirty="0" err="1" smtClean="0"/>
              <a:t>belts</a:t>
            </a:r>
            <a:r>
              <a:rPr lang="pl-PL" dirty="0" smtClean="0"/>
              <a:t> – </a:t>
            </a:r>
            <a:r>
              <a:rPr lang="pl-PL" dirty="0" err="1" smtClean="0"/>
              <a:t>white</a:t>
            </a:r>
            <a:r>
              <a:rPr lang="pl-PL" dirty="0" smtClean="0"/>
              <a:t> and red </a:t>
            </a:r>
            <a:r>
              <a:rPr lang="pl-PL" dirty="0" err="1" smtClean="0"/>
              <a:t>in</a:t>
            </a:r>
            <a:r>
              <a:rPr lang="pl-PL" dirty="0" smtClean="0"/>
              <a:t> </a:t>
            </a:r>
            <a:r>
              <a:rPr lang="pl-PL" dirty="0" err="1" smtClean="0"/>
              <a:t>proportion</a:t>
            </a:r>
            <a:r>
              <a:rPr lang="pl-PL" dirty="0" smtClean="0"/>
              <a:t> 5:8.</a:t>
            </a:r>
            <a:endParaRPr lang="pl-PL" dirty="0"/>
          </a:p>
        </p:txBody>
      </p:sp>
      <p:pic>
        <p:nvPicPr>
          <p:cNvPr id="7" name="Obraz 6" descr="4dbe3b08ea46a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068960"/>
            <a:ext cx="5652120" cy="29813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39552" y="47667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Mamy również flagę państwową z godłem, która przysługuje wyłącznie placówkom dyplomatycznym, portom, lotniskom oraz statkom handlowym, gdzie służy jako bandera. Dopuszczono ją także do używania przez wojsko, ale tylko poza granicami kraju.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11560" y="177281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We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national flag </a:t>
            </a:r>
            <a:r>
              <a:rPr lang="pl-PL" dirty="0" err="1" smtClean="0"/>
              <a:t>with</a:t>
            </a:r>
            <a:r>
              <a:rPr lang="pl-PL" dirty="0" smtClean="0"/>
              <a:t> </a:t>
            </a:r>
            <a:r>
              <a:rPr lang="pl-PL" dirty="0" err="1" smtClean="0"/>
              <a:t>emblem</a:t>
            </a:r>
            <a:r>
              <a:rPr lang="pl-PL" dirty="0" smtClean="0"/>
              <a:t> ,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entitled</a:t>
            </a:r>
            <a:r>
              <a:rPr lang="pl-PL" dirty="0" smtClean="0"/>
              <a:t> </a:t>
            </a:r>
            <a:r>
              <a:rPr lang="pl-PL" dirty="0" err="1" smtClean="0"/>
              <a:t>only</a:t>
            </a:r>
            <a:r>
              <a:rPr lang="pl-PL" dirty="0" smtClean="0"/>
              <a:t> to </a:t>
            </a:r>
            <a:r>
              <a:rPr lang="pl-PL" dirty="0" err="1" smtClean="0"/>
              <a:t>diplomatic</a:t>
            </a:r>
            <a:r>
              <a:rPr lang="pl-PL" dirty="0" smtClean="0"/>
              <a:t> </a:t>
            </a:r>
            <a:r>
              <a:rPr lang="pl-PL" dirty="0" err="1" smtClean="0"/>
              <a:t>institutons</a:t>
            </a:r>
            <a:r>
              <a:rPr lang="pl-PL" dirty="0" smtClean="0"/>
              <a:t>, </a:t>
            </a:r>
            <a:r>
              <a:rPr lang="pl-PL" dirty="0" err="1"/>
              <a:t>h</a:t>
            </a:r>
            <a:r>
              <a:rPr lang="pl-PL" dirty="0" err="1" smtClean="0"/>
              <a:t>arbors</a:t>
            </a:r>
            <a:r>
              <a:rPr lang="pl-PL" dirty="0" smtClean="0"/>
              <a:t>, </a:t>
            </a:r>
            <a:r>
              <a:rPr lang="pl-PL" dirty="0" err="1" smtClean="0"/>
              <a:t>airports</a:t>
            </a:r>
            <a:r>
              <a:rPr lang="pl-PL" dirty="0" smtClean="0"/>
              <a:t> and </a:t>
            </a:r>
            <a:r>
              <a:rPr lang="pl-PL" dirty="0" err="1" smtClean="0"/>
              <a:t>merchant</a:t>
            </a:r>
            <a:r>
              <a:rPr lang="pl-PL" dirty="0" smtClean="0"/>
              <a:t> </a:t>
            </a:r>
            <a:r>
              <a:rPr lang="pl-PL" dirty="0" err="1" smtClean="0"/>
              <a:t>ships</a:t>
            </a:r>
            <a:r>
              <a:rPr lang="pl-PL" dirty="0" smtClean="0"/>
              <a:t>, </a:t>
            </a:r>
            <a:r>
              <a:rPr lang="pl-PL" dirty="0" err="1" smtClean="0"/>
              <a:t>where</a:t>
            </a:r>
            <a:r>
              <a:rPr lang="pl-PL" dirty="0" smtClean="0"/>
              <a:t>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servs</a:t>
            </a:r>
            <a:r>
              <a:rPr lang="pl-PL" dirty="0" smtClean="0"/>
              <a:t> as a </a:t>
            </a:r>
            <a:r>
              <a:rPr lang="pl-PL" dirty="0" err="1" smtClean="0"/>
              <a:t>pennon</a:t>
            </a:r>
            <a:r>
              <a:rPr lang="pl-PL" dirty="0" smtClean="0"/>
              <a:t>. </a:t>
            </a:r>
            <a:r>
              <a:rPr lang="pl-PL" dirty="0" err="1" smtClean="0"/>
              <a:t>It’s</a:t>
            </a:r>
            <a:r>
              <a:rPr lang="pl-PL" dirty="0" smtClean="0"/>
              <a:t>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used</a:t>
            </a:r>
            <a:r>
              <a:rPr lang="pl-PL" dirty="0" smtClean="0"/>
              <a:t> by </a:t>
            </a:r>
            <a:r>
              <a:rPr lang="pl-PL" dirty="0" err="1" smtClean="0"/>
              <a:t>military</a:t>
            </a:r>
            <a:r>
              <a:rPr lang="pl-PL" dirty="0" smtClean="0"/>
              <a:t> , but </a:t>
            </a:r>
            <a:r>
              <a:rPr lang="pl-PL" dirty="0" err="1" smtClean="0"/>
              <a:t>only</a:t>
            </a:r>
            <a:r>
              <a:rPr lang="pl-PL" dirty="0" smtClean="0"/>
              <a:t> </a:t>
            </a:r>
            <a:r>
              <a:rPr lang="pl-PL" dirty="0" err="1" smtClean="0"/>
              <a:t>outside</a:t>
            </a:r>
            <a:r>
              <a:rPr lang="pl-PL" dirty="0" smtClean="0"/>
              <a:t> of country </a:t>
            </a:r>
            <a:r>
              <a:rPr lang="pl-PL" dirty="0" err="1" smtClean="0"/>
              <a:t>borders</a:t>
            </a:r>
            <a:r>
              <a:rPr lang="pl-PL" dirty="0" smtClean="0"/>
              <a:t>. </a:t>
            </a:r>
            <a:endParaRPr lang="pl-PL" dirty="0"/>
          </a:p>
        </p:txBody>
      </p:sp>
      <p:pic>
        <p:nvPicPr>
          <p:cNvPr id="6" name="Obraz 5" descr="Dzień-Flag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780928"/>
            <a:ext cx="5616624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404664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Flagę wywieszamy w święta państwowe. Wywieszając flagę na maszcie należy ściągać ją na noc i podnosić rano. Dopuszcza się pozostawienie flagi na noc , gdy maszt jest oświetlony całą noc. Ważne jest też, aby nie dopuszczać do sytuacji, w której flaga dotyka ziemi. Na przykład przy wciąganiu na maszt jeden żołnierz ją wciąga, a drugi </a:t>
            </a:r>
            <a:r>
              <a:rPr lang="pl-PL" dirty="0" err="1" smtClean="0"/>
              <a:t>potrzymuje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27584" y="1988840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We hang out </a:t>
            </a:r>
            <a:r>
              <a:rPr lang="pl-PL" dirty="0" err="1" smtClean="0"/>
              <a:t>the</a:t>
            </a:r>
            <a:r>
              <a:rPr lang="pl-PL" dirty="0" smtClean="0"/>
              <a:t> flag </a:t>
            </a:r>
            <a:r>
              <a:rPr lang="pl-PL" dirty="0" err="1" smtClean="0"/>
              <a:t>at</a:t>
            </a:r>
            <a:r>
              <a:rPr lang="pl-PL" dirty="0" smtClean="0"/>
              <a:t> national </a:t>
            </a:r>
            <a:r>
              <a:rPr lang="pl-PL" dirty="0" err="1" smtClean="0"/>
              <a:t>ceremonials</a:t>
            </a:r>
            <a:r>
              <a:rPr lang="pl-PL" dirty="0" smtClean="0"/>
              <a:t>. </a:t>
            </a:r>
            <a:r>
              <a:rPr lang="pl-PL" dirty="0" err="1" smtClean="0"/>
              <a:t>It’s</a:t>
            </a:r>
            <a:r>
              <a:rPr lang="pl-PL" dirty="0" smtClean="0"/>
              <a:t> </a:t>
            </a:r>
            <a:r>
              <a:rPr lang="pl-PL" dirty="0" err="1" smtClean="0"/>
              <a:t>important</a:t>
            </a:r>
            <a:r>
              <a:rPr lang="pl-PL" dirty="0" smtClean="0"/>
              <a:t> to not </a:t>
            </a:r>
            <a:r>
              <a:rPr lang="pl-PL" dirty="0" err="1" smtClean="0"/>
              <a:t>allow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flag to </a:t>
            </a:r>
            <a:r>
              <a:rPr lang="pl-PL" dirty="0" err="1" smtClean="0"/>
              <a:t>touch</a:t>
            </a:r>
            <a:r>
              <a:rPr lang="pl-PL" dirty="0" smtClean="0"/>
              <a:t> </a:t>
            </a:r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ground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 descr="c80c3869-c127-40be-856e-f9af8d1ecf1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924944"/>
            <a:ext cx="6408712" cy="32215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99592" y="548680"/>
            <a:ext cx="64087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Wywieszając flagę powinniśmy zachować dla niej cześć i szacunek, czyli flaga powinna być czysta, nie podarta i w nie wyblakłych kolorach. Od 2004 roku  2 maja obchodzimy Dzień Flagi. Tego dnia obchodzimy święto Polaków  poza granicami kraju i manifestujemy wspólnotę wszystkich Polaków.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43608" y="206084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We </a:t>
            </a:r>
            <a:r>
              <a:rPr lang="pl-PL" dirty="0" err="1" smtClean="0"/>
              <a:t>celebrate</a:t>
            </a:r>
            <a:r>
              <a:rPr lang="pl-PL" dirty="0" smtClean="0"/>
              <a:t> Day of </a:t>
            </a:r>
            <a:r>
              <a:rPr lang="pl-PL" dirty="0" err="1" smtClean="0"/>
              <a:t>the</a:t>
            </a:r>
            <a:r>
              <a:rPr lang="pl-PL" dirty="0" smtClean="0"/>
              <a:t> flag </a:t>
            </a:r>
            <a:r>
              <a:rPr lang="pl-PL" dirty="0" err="1" smtClean="0"/>
              <a:t>since</a:t>
            </a:r>
            <a:r>
              <a:rPr lang="pl-PL" dirty="0" smtClean="0"/>
              <a:t> 2004, </a:t>
            </a:r>
            <a:r>
              <a:rPr lang="pl-PL" dirty="0" err="1" smtClean="0"/>
              <a:t>it’s</a:t>
            </a:r>
            <a:r>
              <a:rPr lang="pl-PL" dirty="0" smtClean="0"/>
              <a:t> </a:t>
            </a:r>
            <a:r>
              <a:rPr lang="pl-PL" dirty="0" err="1" smtClean="0"/>
              <a:t>festivity</a:t>
            </a:r>
            <a:r>
              <a:rPr lang="pl-PL" dirty="0" smtClean="0"/>
              <a:t> of </a:t>
            </a:r>
            <a:r>
              <a:rPr lang="pl-PL" dirty="0" err="1" smtClean="0"/>
              <a:t>all</a:t>
            </a:r>
            <a:r>
              <a:rPr lang="pl-PL" dirty="0" smtClean="0"/>
              <a:t> </a:t>
            </a:r>
            <a:r>
              <a:rPr lang="pl-PL" dirty="0" err="1" smtClean="0"/>
              <a:t>Poles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live </a:t>
            </a:r>
            <a:r>
              <a:rPr lang="pl-PL" dirty="0" err="1" smtClean="0"/>
              <a:t>in</a:t>
            </a:r>
            <a:r>
              <a:rPr lang="pl-PL" dirty="0" smtClean="0"/>
              <a:t> Poland and </a:t>
            </a:r>
            <a:r>
              <a:rPr lang="pl-PL" dirty="0" err="1" smtClean="0"/>
              <a:t>abroad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7" name="Obraz 6" descr="Ja-wywieszam-2-maja-DFNR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924944"/>
            <a:ext cx="4032448" cy="37890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311</Words>
  <Application>Microsoft Office PowerPoint</Application>
  <PresentationFormat>Pokaz na ekranie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2 maja – Dzień Flagi 2nd May - Day of the flag  </vt:lpstr>
      <vt:lpstr>Slajd 2</vt:lpstr>
      <vt:lpstr>Slajd 3</vt:lpstr>
      <vt:lpstr>Slajd 4</vt:lpstr>
      <vt:lpstr>Slajd 5</vt:lpstr>
      <vt:lpstr>Slajd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maja – Dzień Flagi 2nd May - Day of the flag</dc:title>
  <dc:creator>jola</dc:creator>
  <cp:lastModifiedBy>jola</cp:lastModifiedBy>
  <cp:revision>6</cp:revision>
  <dcterms:created xsi:type="dcterms:W3CDTF">2017-05-28T09:19:24Z</dcterms:created>
  <dcterms:modified xsi:type="dcterms:W3CDTF">2017-05-28T10:19:09Z</dcterms:modified>
</cp:coreProperties>
</file>