
<file path=[Content_Types].xml><?xml version="1.0" encoding="utf-8"?>
<Types xmlns="http://schemas.openxmlformats.org/package/2006/content-types">
  <Default Extension="xml" ContentType="application/xml"/>
  <Default Extension="wav" ContentType="audio/wav"/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00FF"/>
    <a:srgbClr val="33CC33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26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FF0C6-5AF3-4D12-B8AB-9DB87ED7369B}" type="datetimeFigureOut">
              <a:rPr lang="it-IT" smtClean="0"/>
              <a:t>09/03/18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4AA92-F88B-4AED-8687-82CF7E061B9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9877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4D067-1325-4C2C-AA87-68AB8DA24BCB}" type="datetimeFigureOut">
              <a:rPr lang="it-IT" smtClean="0"/>
              <a:t>09/03/18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F45D-7427-465E-97F2-CDEA99DBB8C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13130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4D067-1325-4C2C-AA87-68AB8DA24BCB}" type="datetimeFigureOut">
              <a:rPr lang="it-IT" smtClean="0"/>
              <a:t>09/03/18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F45D-7427-465E-97F2-CDEA99DBB8C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13113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4D067-1325-4C2C-AA87-68AB8DA24BCB}" type="datetimeFigureOut">
              <a:rPr lang="it-IT" smtClean="0"/>
              <a:t>09/03/18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F45D-7427-465E-97F2-CDEA99DBB8C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81727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4D067-1325-4C2C-AA87-68AB8DA24BCB}" type="datetimeFigureOut">
              <a:rPr lang="it-IT" smtClean="0"/>
              <a:t>09/03/18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F45D-7427-465E-97F2-CDEA99DBB8C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5934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4D067-1325-4C2C-AA87-68AB8DA24BCB}" type="datetimeFigureOut">
              <a:rPr lang="it-IT" smtClean="0"/>
              <a:t>09/03/18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F45D-7427-465E-97F2-CDEA99DBB8C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72353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4D067-1325-4C2C-AA87-68AB8DA24BCB}" type="datetimeFigureOut">
              <a:rPr lang="it-IT" smtClean="0"/>
              <a:t>09/03/18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F45D-7427-465E-97F2-CDEA99DBB8C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12576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4D067-1325-4C2C-AA87-68AB8DA24BCB}" type="datetimeFigureOut">
              <a:rPr lang="it-IT" smtClean="0"/>
              <a:t>09/03/18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F45D-7427-465E-97F2-CDEA99DBB8C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27264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4D067-1325-4C2C-AA87-68AB8DA24BCB}" type="datetimeFigureOut">
              <a:rPr lang="it-IT" smtClean="0"/>
              <a:t>09/03/18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F45D-7427-465E-97F2-CDEA99DBB8C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4132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4D067-1325-4C2C-AA87-68AB8DA24BCB}" type="datetimeFigureOut">
              <a:rPr lang="it-IT" smtClean="0"/>
              <a:t>09/03/18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F45D-7427-465E-97F2-CDEA99DBB8C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5231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4D067-1325-4C2C-AA87-68AB8DA24BCB}" type="datetimeFigureOut">
              <a:rPr lang="it-IT" smtClean="0"/>
              <a:t>09/03/18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F45D-7427-465E-97F2-CDEA99DBB8C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65050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4D067-1325-4C2C-AA87-68AB8DA24BCB}" type="datetimeFigureOut">
              <a:rPr lang="it-IT" smtClean="0"/>
              <a:t>09/03/18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7F45D-7427-465E-97F2-CDEA99DBB8C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65010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4D067-1325-4C2C-AA87-68AB8DA24BCB}" type="datetimeFigureOut">
              <a:rPr lang="it-IT" smtClean="0"/>
              <a:t>09/03/18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7F45D-7427-465E-97F2-CDEA99DBB8C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111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media1.wav"/><Relationship Id="rId4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8" Type="http://schemas.openxmlformats.org/officeDocument/2006/relationships/image" Target="../media/image4.png"/><Relationship Id="rId9" Type="http://schemas.openxmlformats.org/officeDocument/2006/relationships/image" Target="../media/image5.png"/><Relationship Id="rId10" Type="http://schemas.openxmlformats.org/officeDocument/2006/relationships/image" Target="../media/image6.png"/><Relationship Id="rId1" Type="http://schemas.openxmlformats.org/officeDocument/2006/relationships/tags" Target="../tags/tag1.xml"/><Relationship Id="rId2" Type="http://schemas.microsoft.com/office/2007/relationships/media" Target="../media/media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724128" y="4725144"/>
            <a:ext cx="3960440" cy="1556792"/>
          </a:xfrm>
        </p:spPr>
        <p:txBody>
          <a:bodyPr>
            <a:normAutofit/>
          </a:bodyPr>
          <a:lstStyle/>
          <a:p>
            <a:r>
              <a:rPr lang="it-IT" sz="4000" b="1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Impossible</a:t>
            </a:r>
            <a:endParaRPr lang="it-IT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437112"/>
            <a:ext cx="2121024" cy="2121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umetto 2 4"/>
          <p:cNvSpPr/>
          <p:nvPr/>
        </p:nvSpPr>
        <p:spPr>
          <a:xfrm>
            <a:off x="323528" y="2348880"/>
            <a:ext cx="2592288" cy="1512168"/>
          </a:xfrm>
          <a:prstGeom prst="wedgeRoundRectCallout">
            <a:avLst>
              <a:gd name="adj1" fmla="val 5211"/>
              <a:gd name="adj2" fmla="val 75763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You cannot divide a number by zero</a:t>
            </a:r>
            <a:r>
              <a:rPr lang="mr-IN" sz="2400" dirty="0" smtClean="0">
                <a:solidFill>
                  <a:schemeClr val="tx1"/>
                </a:solidFill>
              </a:rPr>
              <a:t>…</a:t>
            </a:r>
            <a:endParaRPr lang="it-IT" sz="2400" dirty="0" smtClean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293096"/>
            <a:ext cx="2265040" cy="2265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ergamena 2 7"/>
          <p:cNvSpPr/>
          <p:nvPr/>
        </p:nvSpPr>
        <p:spPr>
          <a:xfrm>
            <a:off x="3347864" y="476672"/>
            <a:ext cx="2592288" cy="720080"/>
          </a:xfrm>
          <a:prstGeom prst="horizontalScroll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Cristina Catana</a:t>
            </a:r>
          </a:p>
          <a:p>
            <a:pPr algn="ctr"/>
            <a:r>
              <a:rPr lang="it-IT" dirty="0" smtClean="0"/>
              <a:t>Ilaria </a:t>
            </a:r>
            <a:r>
              <a:rPr lang="it-IT" dirty="0" err="1" smtClean="0"/>
              <a:t>Monni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9513" y="188640"/>
            <a:ext cx="3096344" cy="1007244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28184" y="476672"/>
            <a:ext cx="1128031" cy="888752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98076" y="0"/>
            <a:ext cx="1645923" cy="1484784"/>
          </a:xfrm>
          <a:prstGeom prst="rect">
            <a:avLst/>
          </a:prstGeom>
        </p:spPr>
      </p:pic>
      <p:sp>
        <p:nvSpPr>
          <p:cNvPr id="15" name="Fumetto 2 14"/>
          <p:cNvSpPr/>
          <p:nvPr/>
        </p:nvSpPr>
        <p:spPr>
          <a:xfrm>
            <a:off x="3995936" y="3140968"/>
            <a:ext cx="1296144" cy="1008112"/>
          </a:xfrm>
          <a:prstGeom prst="wedgeRoundRectCallout">
            <a:avLst>
              <a:gd name="adj1" fmla="val 19908"/>
              <a:gd name="adj2" fmla="val 75763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err="1" smtClean="0">
                <a:solidFill>
                  <a:schemeClr val="tx1"/>
                </a:solidFill>
              </a:rPr>
              <a:t>Why</a:t>
            </a:r>
            <a:r>
              <a:rPr lang="it-IT" sz="2400" dirty="0" smtClean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2483768" y="4077072"/>
            <a:ext cx="129614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0" b="1" dirty="0" smtClean="0"/>
              <a:t>:</a:t>
            </a:r>
            <a:endParaRPr lang="it-IT" sz="15000" b="1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5436096" y="4149080"/>
            <a:ext cx="129614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0" b="1" dirty="0" smtClean="0"/>
              <a:t>=</a:t>
            </a:r>
            <a:endParaRPr lang="it-IT" sz="15000" b="1" dirty="0"/>
          </a:p>
        </p:txBody>
      </p:sp>
      <p:sp>
        <p:nvSpPr>
          <p:cNvPr id="19" name="Fumetto 2 18"/>
          <p:cNvSpPr/>
          <p:nvPr/>
        </p:nvSpPr>
        <p:spPr>
          <a:xfrm>
            <a:off x="6444208" y="3284984"/>
            <a:ext cx="2376264" cy="1296144"/>
          </a:xfrm>
          <a:prstGeom prst="wedgeRoundRectCallout">
            <a:avLst>
              <a:gd name="adj1" fmla="val -4191"/>
              <a:gd name="adj2" fmla="val 105158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err="1" smtClean="0">
                <a:solidFill>
                  <a:schemeClr val="tx1"/>
                </a:solidFill>
              </a:rPr>
              <a:t>Because</a:t>
            </a:r>
            <a:r>
              <a:rPr lang="it-IT" sz="2400" dirty="0" smtClean="0">
                <a:solidFill>
                  <a:schemeClr val="tx1"/>
                </a:solidFill>
              </a:rPr>
              <a:t> the </a:t>
            </a:r>
            <a:r>
              <a:rPr lang="it-IT" sz="2400" dirty="0" err="1" smtClean="0">
                <a:solidFill>
                  <a:schemeClr val="tx1"/>
                </a:solidFill>
              </a:rPr>
              <a:t>result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is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not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real</a:t>
            </a:r>
            <a:r>
              <a:rPr lang="it-IT" sz="2400" dirty="0" smtClean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20" name="Titolo 1"/>
          <p:cNvSpPr txBox="1">
            <a:spLocks/>
          </p:cNvSpPr>
          <p:nvPr/>
        </p:nvSpPr>
        <p:spPr>
          <a:xfrm>
            <a:off x="691952" y="1493168"/>
            <a:ext cx="8352928" cy="15567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5300" b="1" dirty="0" err="1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Dividing</a:t>
            </a:r>
            <a:r>
              <a:rPr lang="it-IT" sz="5300" b="1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zero </a:t>
            </a:r>
            <a:r>
              <a:rPr lang="it-IT" sz="5300" b="1" dirty="0" err="1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it-IT" sz="5300" b="1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5300" b="1" dirty="0" err="1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strictly</a:t>
            </a:r>
            <a:r>
              <a:rPr lang="it-IT" sz="5300" b="1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5300" b="1" dirty="0" err="1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forbidden</a:t>
            </a:r>
            <a:r>
              <a:rPr lang="it-IT" sz="5300" b="1" dirty="0" smtClean="0">
                <a:solidFill>
                  <a:srgbClr val="FF66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!!!</a:t>
            </a:r>
            <a:endParaRPr lang="it-IT" dirty="0"/>
          </a:p>
        </p:txBody>
      </p:sp>
      <p:pic>
        <p:nvPicPr>
          <p:cNvPr id="3" name="Audio 2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8115300" y="5829300"/>
            <a:ext cx="812800" cy="812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7529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8559"/>
    </mc:Choice>
    <mc:Fallback>
      <p:transition xmlns:p14="http://schemas.microsoft.com/office/powerpoint/2010/main" spd="slow" advTm="18559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4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2" grpId="0"/>
      <p:bldP spid="5" grpId="0" animBg="1"/>
      <p:bldP spid="15" grpId="0" animBg="1"/>
      <p:bldP spid="13" grpId="0"/>
      <p:bldP spid="17" grpId="0"/>
      <p:bldP spid="19" grpId="0" animBg="1"/>
      <p:bldP spid="2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3.4|2.8|2.5"/>
</p:tagLst>
</file>

<file path=ppt/theme/theme1.xml><?xml version="1.0" encoding="utf-8"?>
<a:theme xmlns:a="http://schemas.openxmlformats.org/drawingml/2006/main" name="Tema di Office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33</Words>
  <Application>Microsoft Macintosh PowerPoint</Application>
  <PresentationFormat>Presentazione su schermo (4:3)</PresentationFormat>
  <Paragraphs>9</Paragraphs>
  <Slides>1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Impossible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Dividing by zero is stictly forbidden!!!</dc:title>
  <dc:creator>Federica</dc:creator>
  <cp:lastModifiedBy>Manuela</cp:lastModifiedBy>
  <cp:revision>13</cp:revision>
  <dcterms:created xsi:type="dcterms:W3CDTF">2018-03-01T09:41:24Z</dcterms:created>
  <dcterms:modified xsi:type="dcterms:W3CDTF">2018-03-09T06:37:50Z</dcterms:modified>
</cp:coreProperties>
</file>