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3"/>
    <p:sldId id="257" r:id="rId24"/>
    <p:sldId id="258" r:id="rId25"/>
    <p:sldId id="259" r:id="rId26"/>
  </p:sldIdLst>
  <p:sldSz cx="18288000" cy="10287000"/>
  <p:notesSz cx="6858000" cy="9144000"/>
  <p:embeddedFontLst>
    <p:embeddedFont>
      <p:font typeface="Playfair Display" charset="1" panose="00000500000000000000"/>
      <p:regular r:id="rId6"/>
    </p:embeddedFont>
    <p:embeddedFont>
      <p:font typeface="Playfair Display Bold" charset="1" panose="00000800000000000000"/>
      <p:regular r:id="rId7"/>
    </p:embeddedFont>
    <p:embeddedFont>
      <p:font typeface="Playfair Display Italics" charset="1" panose="00000500000000000000"/>
      <p:regular r:id="rId8"/>
    </p:embeddedFont>
    <p:embeddedFont>
      <p:font typeface="Playfair Display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Kollektif" charset="1" panose="020B0604020101010102"/>
      <p:regular r:id="rId14"/>
    </p:embeddedFont>
    <p:embeddedFont>
      <p:font typeface="Kollektif Bold" charset="1" panose="020B0604020101010102"/>
      <p:regular r:id="rId15"/>
    </p:embeddedFont>
    <p:embeddedFont>
      <p:font typeface="Kollektif Italics" charset="1" panose="020B0604020101010102"/>
      <p:regular r:id="rId16"/>
    </p:embeddedFont>
    <p:embeddedFont>
      <p:font typeface="Kollektif Bold Italics" charset="1" panose="020B0604020101010102"/>
      <p:regular r:id="rId17"/>
    </p:embeddedFont>
    <p:embeddedFont>
      <p:font typeface="29LT Bukra SemiBold" charset="1" panose="020B0704040000000004"/>
      <p:regular r:id="rId18"/>
    </p:embeddedFont>
    <p:embeddedFont>
      <p:font typeface="29LT Bukra SemiBold Bold" charset="1" panose="020B0904040000000004"/>
      <p:regular r:id="rId19"/>
    </p:embeddedFont>
    <p:embeddedFont>
      <p:font typeface="29LT Bukra SemiBold Italics" charset="1" panose="020B0704040000000004"/>
      <p:regular r:id="rId20"/>
    </p:embeddedFont>
    <p:embeddedFont>
      <p:font typeface="29LT Bukra SemiBold Bold Italics" charset="1" panose="020B0904040000000004"/>
      <p:regular r:id="rId21"/>
    </p:embeddedFont>
    <p:embeddedFont>
      <p:font typeface="Adlery Swash" charset="1" panose="02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slides/slide1.xml" Type="http://schemas.openxmlformats.org/officeDocument/2006/relationships/slide"/><Relationship Id="rId24" Target="slides/slide2.xml" Type="http://schemas.openxmlformats.org/officeDocument/2006/relationships/slide"/><Relationship Id="rId25" Target="slides/slide3.xml" Type="http://schemas.openxmlformats.org/officeDocument/2006/relationships/slide"/><Relationship Id="rId26" Target="slides/slide4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sv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14" Target="../media/image30.png" Type="http://schemas.openxmlformats.org/officeDocument/2006/relationships/image"/><Relationship Id="rId15" Target="../media/image31.svg" Type="http://schemas.openxmlformats.org/officeDocument/2006/relationships/image"/><Relationship Id="rId16" Target="../media/image32.png" Type="http://schemas.openxmlformats.org/officeDocument/2006/relationships/image"/><Relationship Id="rId17" Target="../media/image33.svg" Type="http://schemas.openxmlformats.org/officeDocument/2006/relationships/image"/><Relationship Id="rId18" Target="../media/image34.png" Type="http://schemas.openxmlformats.org/officeDocument/2006/relationships/image"/><Relationship Id="rId19" Target="../media/image35.svg" Type="http://schemas.openxmlformats.org/officeDocument/2006/relationships/image"/><Relationship Id="rId2" Target="../media/image20.jpeg" Type="http://schemas.openxmlformats.org/officeDocument/2006/relationships/image"/><Relationship Id="rId20" Target="../media/image36.png" Type="http://schemas.openxmlformats.org/officeDocument/2006/relationships/image"/><Relationship Id="rId21" Target="../media/image37.svg" Type="http://schemas.openxmlformats.org/officeDocument/2006/relationships/image"/><Relationship Id="rId22" Target="../media/image38.png" Type="http://schemas.openxmlformats.org/officeDocument/2006/relationships/image"/><Relationship Id="rId23" Target="../media/image39.sv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sv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14" Target="../media/image30.png" Type="http://schemas.openxmlformats.org/officeDocument/2006/relationships/image"/><Relationship Id="rId15" Target="../media/image31.svg" Type="http://schemas.openxmlformats.org/officeDocument/2006/relationships/image"/><Relationship Id="rId16" Target="../media/image32.png" Type="http://schemas.openxmlformats.org/officeDocument/2006/relationships/image"/><Relationship Id="rId17" Target="../media/image33.svg" Type="http://schemas.openxmlformats.org/officeDocument/2006/relationships/image"/><Relationship Id="rId18" Target="../media/image34.png" Type="http://schemas.openxmlformats.org/officeDocument/2006/relationships/image"/><Relationship Id="rId19" Target="../media/image35.svg" Type="http://schemas.openxmlformats.org/officeDocument/2006/relationships/image"/><Relationship Id="rId2" Target="../media/image20.jpeg" Type="http://schemas.openxmlformats.org/officeDocument/2006/relationships/image"/><Relationship Id="rId20" Target="../media/image36.png" Type="http://schemas.openxmlformats.org/officeDocument/2006/relationships/image"/><Relationship Id="rId21" Target="../media/image37.svg" Type="http://schemas.openxmlformats.org/officeDocument/2006/relationships/image"/><Relationship Id="rId22" Target="../media/image38.png" Type="http://schemas.openxmlformats.org/officeDocument/2006/relationships/image"/><Relationship Id="rId23" Target="../media/image39.sv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54" r="0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2545" t="0" r="12545" b="0"/>
          <a:stretch>
            <a:fillRect/>
          </a:stretch>
        </p:blipFill>
        <p:spPr>
          <a:xfrm flipH="false" flipV="false" rot="-558566">
            <a:off x="8564814" y="-3938706"/>
            <a:ext cx="10486607" cy="672536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515714">
            <a:off x="-1326312" y="-4175168"/>
            <a:ext cx="14564973" cy="699725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425567" y="7733539"/>
            <a:ext cx="5246366" cy="517422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65891" y="2888269"/>
            <a:ext cx="1395948" cy="79394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0309" y="9385591"/>
            <a:ext cx="3787133" cy="183202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571450" y="8684291"/>
            <a:ext cx="4362241" cy="211023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432100" y="9404641"/>
            <a:ext cx="3787133" cy="183202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120951" y="8703341"/>
            <a:ext cx="4638208" cy="224373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859355" y="7069330"/>
            <a:ext cx="838087" cy="946991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388089">
            <a:off x="13059679" y="7206668"/>
            <a:ext cx="1265282" cy="495042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102965">
            <a:off x="-323920" y="4839997"/>
            <a:ext cx="1356336" cy="2589663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498824">
            <a:off x="17552011" y="5201139"/>
            <a:ext cx="830317" cy="2535319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6453175">
            <a:off x="15708797" y="2542618"/>
            <a:ext cx="646676" cy="1277384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 rot="0">
            <a:off x="5884879" y="46746"/>
            <a:ext cx="7547221" cy="1963908"/>
            <a:chOff x="0" y="0"/>
            <a:chExt cx="10062962" cy="2618544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190500"/>
              <a:ext cx="10062962" cy="19833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0832"/>
                </a:lnSpc>
              </a:pPr>
              <a:r>
                <a:rPr lang="en-US" sz="10725">
                  <a:solidFill>
                    <a:srgbClr val="008037"/>
                  </a:solidFill>
                  <a:latin typeface="Playfair Display Bold Italics"/>
                </a:rPr>
                <a:t>Be a saver!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2179251"/>
              <a:ext cx="10062962" cy="4392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52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521322" y="2131636"/>
            <a:ext cx="5363556" cy="2717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6"/>
              </a:lnSpc>
            </a:pPr>
            <a:r>
              <a:rPr lang="en-US" sz="3740">
                <a:solidFill>
                  <a:srgbClr val="000000"/>
                </a:solidFill>
                <a:latin typeface="29LT Bukra SemiBold"/>
              </a:rPr>
              <a:t> The Earth needs you</a:t>
            </a:r>
          </a:p>
          <a:p>
            <a:pPr algn="ctr">
              <a:lnSpc>
                <a:spcPts val="5236"/>
              </a:lnSpc>
            </a:pPr>
            <a:r>
              <a:rPr lang="en-US" sz="3740">
                <a:solidFill>
                  <a:srgbClr val="000000"/>
                </a:solidFill>
                <a:latin typeface="29LT Bukra SemiBold"/>
              </a:rPr>
              <a:t>To change your ways,</a:t>
            </a:r>
          </a:p>
          <a:p>
            <a:pPr algn="ctr">
              <a:lnSpc>
                <a:spcPts val="5236"/>
              </a:lnSpc>
            </a:pPr>
            <a:r>
              <a:rPr lang="en-US" sz="3740">
                <a:solidFill>
                  <a:srgbClr val="000000"/>
                </a:solidFill>
                <a:latin typeface="29LT Bukra SemiBold"/>
              </a:rPr>
              <a:t>Month by month</a:t>
            </a:r>
          </a:p>
          <a:p>
            <a:pPr algn="ctr">
              <a:lnSpc>
                <a:spcPts val="5236"/>
              </a:lnSpc>
            </a:pPr>
            <a:r>
              <a:rPr lang="en-US" sz="3740">
                <a:solidFill>
                  <a:srgbClr val="000000"/>
                </a:solidFill>
                <a:latin typeface="29LT Bukra SemiBold"/>
              </a:rPr>
              <a:t>And day by day.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956175" y="4820863"/>
            <a:ext cx="8514348" cy="2756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7"/>
              </a:lnSpc>
            </a:pPr>
            <a:r>
              <a:rPr lang="en-US" sz="3797">
                <a:solidFill>
                  <a:srgbClr val="000000"/>
                </a:solidFill>
                <a:latin typeface="29LT Bukra SemiBold"/>
              </a:rPr>
              <a:t> The  changes are easy.</a:t>
            </a:r>
          </a:p>
          <a:p>
            <a:pPr algn="ctr">
              <a:lnSpc>
                <a:spcPts val="5317"/>
              </a:lnSpc>
            </a:pPr>
            <a:r>
              <a:rPr lang="en-US" sz="3797">
                <a:solidFill>
                  <a:srgbClr val="000000"/>
                </a:solidFill>
                <a:latin typeface="29LT Bukra SemiBold"/>
              </a:rPr>
              <a:t>Just look and you will see</a:t>
            </a:r>
          </a:p>
          <a:p>
            <a:pPr algn="ctr">
              <a:lnSpc>
                <a:spcPts val="5317"/>
              </a:lnSpc>
            </a:pPr>
            <a:r>
              <a:rPr lang="en-US" sz="3797">
                <a:solidFill>
                  <a:srgbClr val="000000"/>
                </a:solidFill>
                <a:latin typeface="29LT Bukra SemiBold"/>
              </a:rPr>
              <a:t>The differences that can be made</a:t>
            </a:r>
          </a:p>
          <a:p>
            <a:pPr algn="ctr">
              <a:lnSpc>
                <a:spcPts val="5317"/>
              </a:lnSpc>
            </a:pPr>
            <a:r>
              <a:rPr lang="en-US" sz="3797">
                <a:solidFill>
                  <a:srgbClr val="000000"/>
                </a:solidFill>
                <a:latin typeface="29LT Bukra SemiBold"/>
              </a:rPr>
              <a:t>By you and by me.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842209" y="7362064"/>
            <a:ext cx="7445791" cy="2905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62"/>
              </a:lnSpc>
            </a:pPr>
            <a:r>
              <a:rPr lang="en-US" sz="7258">
                <a:solidFill>
                  <a:srgbClr val="000000"/>
                </a:solidFill>
                <a:latin typeface="29LT Bukra SemiBold"/>
              </a:rPr>
              <a:t> </a:t>
            </a:r>
          </a:p>
          <a:p>
            <a:pPr algn="ctr">
              <a:lnSpc>
                <a:spcPts val="11500"/>
              </a:lnSpc>
            </a:pPr>
            <a:r>
              <a:rPr lang="en-US" sz="8214">
                <a:solidFill>
                  <a:srgbClr val="000000"/>
                </a:solidFill>
                <a:latin typeface="Adlery Swash"/>
              </a:rPr>
              <a:t>Author:  Anelis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2578891" y="-1945541"/>
            <a:ext cx="18795553" cy="1435510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925100" y="8064229"/>
            <a:ext cx="4946997" cy="242402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64726">
            <a:off x="14362684" y="7585443"/>
            <a:ext cx="2078182" cy="178204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37844" b="0"/>
          <a:stretch>
            <a:fillRect/>
          </a:stretch>
        </p:blipFill>
        <p:spPr>
          <a:xfrm flipH="false" flipV="true" rot="4636369">
            <a:off x="15400195" y="6199529"/>
            <a:ext cx="1725568" cy="203705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3872947" y="1604350"/>
            <a:ext cx="3421598" cy="383372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71556">
            <a:off x="13956368" y="5548829"/>
            <a:ext cx="2150812" cy="301339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180345" y="3775633"/>
            <a:ext cx="897872" cy="96936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161295" y="5667398"/>
            <a:ext cx="897872" cy="969363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161295" y="7714796"/>
            <a:ext cx="897872" cy="969363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true" flipV="false" rot="-2880367">
            <a:off x="14021540" y="5964696"/>
            <a:ext cx="758372" cy="597218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 rot="0">
            <a:off x="1287172" y="2576162"/>
            <a:ext cx="9725778" cy="135841"/>
            <a:chOff x="0" y="0"/>
            <a:chExt cx="12967704" cy="181122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16200" t="0" r="0" b="0"/>
            <a:stretch>
              <a:fillRect/>
            </a:stretch>
          </p:blipFill>
          <p:spPr>
            <a:xfrm flipH="false" flipV="false" rot="0"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34955" t="0" r="0" b="0"/>
            <a:stretch>
              <a:fillRect/>
            </a:stretch>
          </p:blipFill>
          <p:spPr>
            <a:xfrm flipH="false" flipV="false" rot="0">
              <a:off x="9667339" y="0"/>
              <a:ext cx="3300365" cy="164904"/>
            </a:xfrm>
            <a:prstGeom prst="rect">
              <a:avLst/>
            </a:prstGeom>
          </p:spPr>
        </p:pic>
      </p:grpSp>
      <p:grpSp>
        <p:nvGrpSpPr>
          <p:cNvPr name="Group 19" id="19"/>
          <p:cNvGrpSpPr/>
          <p:nvPr/>
        </p:nvGrpSpPr>
        <p:grpSpPr>
          <a:xfrm rot="0">
            <a:off x="3958880" y="1028700"/>
            <a:ext cx="7547221" cy="1963908"/>
            <a:chOff x="0" y="0"/>
            <a:chExt cx="10062962" cy="2618544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190500"/>
              <a:ext cx="10062962" cy="19833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0832"/>
                </a:lnSpc>
              </a:pPr>
              <a:r>
                <a:rPr lang="en-US" sz="10725">
                  <a:solidFill>
                    <a:srgbClr val="008037"/>
                  </a:solidFill>
                  <a:latin typeface="Playfair Display Bold Italics"/>
                </a:rPr>
                <a:t>The Earth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2179251"/>
              <a:ext cx="10062962" cy="4392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52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3763337" y="3722710"/>
            <a:ext cx="7199608" cy="3332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 The Earth is our home</a:t>
            </a:r>
          </a:p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so blue and so green.</a:t>
            </a:r>
          </a:p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So let,s do our part</a:t>
            </a:r>
          </a:p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to keep the Earth clean!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96984" y="726302"/>
            <a:ext cx="3549575" cy="4018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12"/>
              </a:lnSpc>
            </a:pPr>
            <a:r>
              <a:rPr lang="en-US" sz="6651">
                <a:solidFill>
                  <a:srgbClr val="000000"/>
                </a:solidFill>
                <a:latin typeface="29LT Bukra SemiBold"/>
              </a:rPr>
              <a:t> </a:t>
            </a:r>
          </a:p>
          <a:p>
            <a:pPr algn="ctr">
              <a:lnSpc>
                <a:spcPts val="10538"/>
              </a:lnSpc>
            </a:pPr>
            <a:r>
              <a:rPr lang="en-US" sz="7527">
                <a:solidFill>
                  <a:srgbClr val="000000"/>
                </a:solidFill>
                <a:latin typeface="Adlery Swash"/>
              </a:rPr>
              <a:t>Author: </a:t>
            </a:r>
          </a:p>
          <a:p>
            <a:pPr algn="ctr">
              <a:lnSpc>
                <a:spcPts val="10538"/>
              </a:lnSpc>
            </a:pPr>
            <a:r>
              <a:rPr lang="en-US" sz="7527">
                <a:solidFill>
                  <a:srgbClr val="000000"/>
                </a:solidFill>
                <a:latin typeface="Adlery Swash"/>
              </a:rPr>
              <a:t> Narcisa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54" r="0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12545" t="0" r="12545" b="0"/>
          <a:stretch>
            <a:fillRect/>
          </a:stretch>
        </p:blipFill>
        <p:spPr>
          <a:xfrm flipH="false" flipV="false" rot="-558566">
            <a:off x="8564814" y="-3938706"/>
            <a:ext cx="10486607" cy="672536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515714">
            <a:off x="-1326312" y="-4175168"/>
            <a:ext cx="14564973" cy="699725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425567" y="7733539"/>
            <a:ext cx="5246366" cy="517422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65891" y="2888269"/>
            <a:ext cx="1395948" cy="79394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0309" y="9385591"/>
            <a:ext cx="3787133" cy="183202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571450" y="8684291"/>
            <a:ext cx="4362241" cy="211023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432100" y="9404641"/>
            <a:ext cx="3787133" cy="1832026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120951" y="8703341"/>
            <a:ext cx="4638208" cy="224373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859355" y="7069330"/>
            <a:ext cx="838087" cy="946991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388089">
            <a:off x="13059679" y="7206668"/>
            <a:ext cx="1265282" cy="495042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102965">
            <a:off x="-323920" y="4839997"/>
            <a:ext cx="1356336" cy="2589663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498824">
            <a:off x="17552011" y="5201139"/>
            <a:ext cx="830317" cy="2535319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6453175">
            <a:off x="15708797" y="2542618"/>
            <a:ext cx="646676" cy="1277384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 rot="0">
            <a:off x="5884879" y="46746"/>
            <a:ext cx="7547221" cy="1963908"/>
            <a:chOff x="0" y="0"/>
            <a:chExt cx="10062962" cy="2618544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190500"/>
              <a:ext cx="10062962" cy="19833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0832"/>
                </a:lnSpc>
              </a:pPr>
              <a:r>
                <a:rPr lang="en-US" sz="10725">
                  <a:solidFill>
                    <a:srgbClr val="008037"/>
                  </a:solidFill>
                  <a:latin typeface="Playfair Display Bold Italics"/>
                </a:rPr>
                <a:t>Earth care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2179251"/>
              <a:ext cx="10062962" cy="4392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52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5648271" y="2816444"/>
            <a:ext cx="6991459" cy="370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3"/>
              </a:lnSpc>
            </a:pPr>
            <a:r>
              <a:rPr lang="en-US" sz="5102">
                <a:solidFill>
                  <a:srgbClr val="000000"/>
                </a:solidFill>
                <a:latin typeface="29LT Bukra SemiBold"/>
              </a:rPr>
              <a:t> This land is your land</a:t>
            </a:r>
          </a:p>
          <a:p>
            <a:pPr algn="ctr">
              <a:lnSpc>
                <a:spcPts val="7143"/>
              </a:lnSpc>
            </a:pPr>
            <a:r>
              <a:rPr lang="en-US" sz="5102">
                <a:solidFill>
                  <a:srgbClr val="000000"/>
                </a:solidFill>
                <a:latin typeface="29LT Bukra SemiBold"/>
              </a:rPr>
              <a:t>This land is my land</a:t>
            </a:r>
          </a:p>
          <a:p>
            <a:pPr algn="ctr">
              <a:lnSpc>
                <a:spcPts val="7143"/>
              </a:lnSpc>
            </a:pPr>
            <a:r>
              <a:rPr lang="en-US" sz="5102">
                <a:solidFill>
                  <a:srgbClr val="000000"/>
                </a:solidFill>
                <a:latin typeface="29LT Bukra SemiBold"/>
              </a:rPr>
              <a:t>Let,s work together </a:t>
            </a:r>
          </a:p>
          <a:p>
            <a:pPr algn="ctr">
              <a:lnSpc>
                <a:spcPts val="7143"/>
              </a:lnSpc>
            </a:pPr>
            <a:r>
              <a:rPr lang="en-US" sz="5102">
                <a:solidFill>
                  <a:srgbClr val="000000"/>
                </a:solidFill>
                <a:latin typeface="29LT Bukra SemiBold"/>
              </a:rPr>
              <a:t>To make it better.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150696" y="7362064"/>
            <a:ext cx="6828817" cy="2905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62"/>
              </a:lnSpc>
            </a:pPr>
            <a:r>
              <a:rPr lang="en-US" sz="7258">
                <a:solidFill>
                  <a:srgbClr val="000000"/>
                </a:solidFill>
                <a:latin typeface="29LT Bukra SemiBold"/>
              </a:rPr>
              <a:t> </a:t>
            </a:r>
          </a:p>
          <a:p>
            <a:pPr algn="ctr">
              <a:lnSpc>
                <a:spcPts val="11500"/>
              </a:lnSpc>
            </a:pPr>
            <a:r>
              <a:rPr lang="en-US" sz="8214">
                <a:solidFill>
                  <a:srgbClr val="000000"/>
                </a:solidFill>
                <a:latin typeface="Adlery Swash"/>
              </a:rPr>
              <a:t>Author: Tiberiu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2578891" y="-1945541"/>
            <a:ext cx="18795553" cy="1435510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925100" y="8064229"/>
            <a:ext cx="4946997" cy="242402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64726">
            <a:off x="14362684" y="7585443"/>
            <a:ext cx="2078182" cy="178204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37844" b="0"/>
          <a:stretch>
            <a:fillRect/>
          </a:stretch>
        </p:blipFill>
        <p:spPr>
          <a:xfrm flipH="false" flipV="true" rot="4636369">
            <a:off x="15400195" y="6199529"/>
            <a:ext cx="1725568" cy="203705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13872947" y="1604350"/>
            <a:ext cx="3421598" cy="3833723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71556">
            <a:off x="13956368" y="5548829"/>
            <a:ext cx="2150812" cy="301339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180345" y="3775633"/>
            <a:ext cx="897872" cy="96936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161295" y="5667398"/>
            <a:ext cx="897872" cy="969363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161295" y="7714796"/>
            <a:ext cx="897872" cy="969363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true" flipV="false" rot="-2880367">
            <a:off x="14021540" y="5964696"/>
            <a:ext cx="758372" cy="597218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 rot="0">
            <a:off x="1287172" y="2576162"/>
            <a:ext cx="9725778" cy="135841"/>
            <a:chOff x="0" y="0"/>
            <a:chExt cx="12967704" cy="181122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16200" t="0" r="0" b="0"/>
            <a:stretch>
              <a:fillRect/>
            </a:stretch>
          </p:blipFill>
          <p:spPr>
            <a:xfrm flipH="false" flipV="false" rot="0"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34955" t="0" r="0" b="0"/>
            <a:stretch>
              <a:fillRect/>
            </a:stretch>
          </p:blipFill>
          <p:spPr>
            <a:xfrm flipH="false" flipV="false" rot="0">
              <a:off x="9667339" y="0"/>
              <a:ext cx="3300365" cy="164904"/>
            </a:xfrm>
            <a:prstGeom prst="rect">
              <a:avLst/>
            </a:prstGeom>
          </p:spPr>
        </p:pic>
      </p:grpSp>
      <p:grpSp>
        <p:nvGrpSpPr>
          <p:cNvPr name="Group 19" id="19"/>
          <p:cNvGrpSpPr/>
          <p:nvPr/>
        </p:nvGrpSpPr>
        <p:grpSpPr>
          <a:xfrm rot="0">
            <a:off x="2321046" y="872339"/>
            <a:ext cx="11028797" cy="1703822"/>
            <a:chOff x="0" y="0"/>
            <a:chExt cx="14705063" cy="2271763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161925"/>
              <a:ext cx="14705063" cy="16651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115"/>
                </a:lnSpc>
              </a:pPr>
              <a:r>
                <a:rPr lang="en-US" sz="9025">
                  <a:solidFill>
                    <a:srgbClr val="008037"/>
                  </a:solidFill>
                  <a:latin typeface="Playfair Display Bold Italics"/>
                </a:rPr>
                <a:t>Saving the Earth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1832470"/>
              <a:ext cx="14705063" cy="4392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52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2817761" y="2486234"/>
            <a:ext cx="7574411" cy="7346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 Save our Earth</a:t>
            </a:r>
          </a:p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Save our life</a:t>
            </a:r>
          </a:p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Plant the tree</a:t>
            </a:r>
          </a:p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Make polution free!</a:t>
            </a:r>
          </a:p>
          <a:p>
            <a:pPr algn="ctr">
              <a:lnSpc>
                <a:spcPts val="6395"/>
              </a:lnSpc>
            </a:pPr>
          </a:p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Save the rivers</a:t>
            </a:r>
          </a:p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Avoid any fear</a:t>
            </a:r>
          </a:p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Save the nature</a:t>
            </a:r>
          </a:p>
          <a:p>
            <a:pPr algn="ctr">
              <a:lnSpc>
                <a:spcPts val="6395"/>
              </a:lnSpc>
            </a:pPr>
            <a:r>
              <a:rPr lang="en-US" sz="4568">
                <a:solidFill>
                  <a:srgbClr val="000000"/>
                </a:solidFill>
                <a:latin typeface="29LT Bukra SemiBold"/>
              </a:rPr>
              <a:t>By helping the creatures!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96984" y="726302"/>
            <a:ext cx="3549575" cy="4018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12"/>
              </a:lnSpc>
            </a:pPr>
            <a:r>
              <a:rPr lang="en-US" sz="6651">
                <a:solidFill>
                  <a:srgbClr val="000000"/>
                </a:solidFill>
                <a:latin typeface="29LT Bukra SemiBold"/>
              </a:rPr>
              <a:t> </a:t>
            </a:r>
          </a:p>
          <a:p>
            <a:pPr algn="ctr">
              <a:lnSpc>
                <a:spcPts val="10538"/>
              </a:lnSpc>
            </a:pPr>
            <a:r>
              <a:rPr lang="en-US" sz="7527">
                <a:solidFill>
                  <a:srgbClr val="000000"/>
                </a:solidFill>
                <a:latin typeface="Adlery Swash"/>
              </a:rPr>
              <a:t>Author: </a:t>
            </a:r>
          </a:p>
          <a:p>
            <a:pPr algn="ctr">
              <a:lnSpc>
                <a:spcPts val="10538"/>
              </a:lnSpc>
            </a:pPr>
            <a:r>
              <a:rPr lang="en-US" sz="7527">
                <a:solidFill>
                  <a:srgbClr val="000000"/>
                </a:solidFill>
                <a:latin typeface="Adlery Swash"/>
              </a:rPr>
              <a:t> Robert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DAFBKY0dnJY</dc:identifier>
  <dcterms:modified xsi:type="dcterms:W3CDTF">2011-08-01T06:04:30Z</dcterms:modified>
  <cp:revision>1</cp:revision>
  <dc:title>Be a saver!</dc:title>
</cp:coreProperties>
</file>