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58" r:id="rId7"/>
    <p:sldId id="260" r:id="rId8"/>
    <p:sldId id="272" r:id="rId9"/>
    <p:sldId id="261" r:id="rId10"/>
    <p:sldId id="271" r:id="rId11"/>
    <p:sldId id="266" r:id="rId12"/>
    <p:sldId id="270" r:id="rId13"/>
    <p:sldId id="269" r:id="rId14"/>
    <p:sldId id="268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Medgidia\117178309_634712363838877_6864246899284799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3447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3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LASA IV\4. GEOGRAFIE\Medgidia\Foto Vrinceanu\DJI_0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5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\Desktop\Medgidia\WhatsApp Image 2022-03-15 at 18.55.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2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Desktop\Medgidia\116920429_633535947289852_404476837971697859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PC\Desktop\Medgidia\133523449_745623072747805_326754704972748585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PC\Desktop\Medgidia\130326529_733591833950929_365165705466459340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PC\Desktop\Medgidia\117160694_633553970621383_620051067657856293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7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LASA IV\4. GEOGRAFIE\Medgidia\Foto Vrinceanu\DJI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0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\Desktop\Medgidia\119266000_667425200567593_6151125314416173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97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Desktop\Medgidia\gdssd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4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Desktop\Medgidia\poza-din-lateral-cu-muzeul-de-arta-lucian-grigorescu-din-medgidia-judetul-const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2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LASA IV\4. GEOGRAFIE\Medgidia\Foto Vrinceanu\DJI_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LASA IV\4. GEOGRAFIE\Medgidia\Foto Vrinceanu\DJI_0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3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LASA IV\4. GEOGRAFIE\Medgidia\Foto Vrinceanu\DJI_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4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LASA IV\4. GEOGRAFIE\Medgidia\Foto Vrinceanu\DJI_0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4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5</cp:revision>
  <dcterms:created xsi:type="dcterms:W3CDTF">2006-08-16T00:00:00Z</dcterms:created>
  <dcterms:modified xsi:type="dcterms:W3CDTF">2022-03-20T16:37:21Z</dcterms:modified>
</cp:coreProperties>
</file>