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7"/>
    <p:penClr>
      <a:schemeClr val="tx1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0FBABC-DB83-4D4F-848E-9934C2C27D6A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BD430D-7686-4940-AD96-1097713EB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Dolls were given basically human shapes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1FE869-F08C-4201-8C52-57B7F723FA5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052513"/>
            <a:ext cx="59372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6D093-C134-4607-A55B-1FB2FCEBABE0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C9977-AB08-44CD-87C0-C0C406566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730375"/>
            <a:ext cx="1655763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916113"/>
            <a:ext cx="20161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733550"/>
            <a:ext cx="1439862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3357563"/>
            <a:ext cx="19446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6048672" cy="720080"/>
          </a:xfrm>
          <a:prstGeom prst="rect">
            <a:avLst/>
          </a:prstGeo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 smtClean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8A9BA-F2C4-404D-B2B0-66D310006D6F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F00F2-9DC1-4F0E-BA17-CDA986300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700213"/>
            <a:ext cx="216693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573463"/>
            <a:ext cx="19859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052888" y="2913063"/>
            <a:ext cx="103663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80729"/>
            <a:ext cx="7772400" cy="504055"/>
          </a:xfrm>
        </p:spPr>
        <p:txBody>
          <a:bodyPr anchor="b"/>
          <a:lstStyle>
            <a:lvl1pPr marL="0" indent="0">
              <a:buNone/>
              <a:defRPr sz="2000" b="1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E145-3E37-489D-BE82-DFD8DFE6ED76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EFE20-8733-4864-A74B-844C84A4C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636838"/>
            <a:ext cx="17192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716338"/>
            <a:ext cx="1333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181350"/>
            <a:ext cx="11525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980729"/>
            <a:ext cx="5904656" cy="1656183"/>
          </a:xfrm>
        </p:spPr>
        <p:txBody>
          <a:bodyPr anchor="b">
            <a:no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F2A3-8804-48BF-BB4E-913A660E7582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F1A60-973C-4CA1-B7EE-41DF882E92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30375"/>
            <a:ext cx="115252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2608263"/>
            <a:ext cx="1687512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92313" y="3357563"/>
            <a:ext cx="1295400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916113"/>
            <a:ext cx="125253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68938" y="3709988"/>
            <a:ext cx="1624012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7663" y="980729"/>
            <a:ext cx="5688633" cy="720079"/>
          </a:xfrm>
        </p:spPr>
        <p:txBody>
          <a:bodyPr anchor="b"/>
          <a:lstStyle>
            <a:lvl1pPr marL="0" indent="0">
              <a:buNone/>
              <a:defRPr sz="2000" b="1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8638-0DAD-4BB1-ADDA-8B541C486AAC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CCA87-152C-499D-8846-86C5E6A3B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2"/>
          <p:cNvSpPr>
            <a:spLocks noGrp="1"/>
          </p:cNvSpPr>
          <p:nvPr>
            <p:ph type="body" idx="1"/>
          </p:nvPr>
        </p:nvSpPr>
        <p:spPr bwMode="auto">
          <a:xfrm>
            <a:off x="900113" y="1600200"/>
            <a:ext cx="63357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MORE THAN TOYS</a:t>
            </a:r>
            <a:endParaRPr lang="ru-RU" smtClean="0"/>
          </a:p>
        </p:txBody>
      </p:sp>
      <p:sp>
        <p:nvSpPr>
          <p:cNvPr id="12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3F9CAC-A4DD-4D6C-A155-125B5088AEC7}" type="datetimeFigureOut">
              <a:rPr lang="ru-RU"/>
              <a:pPr>
                <a:defRPr/>
              </a:pPr>
              <a:t>26.01.2015</a:t>
            </a:fld>
            <a:endParaRPr lang="ru-RU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8932B4-1CF8-4D70-9A1C-7D1883DFC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transition spd="slow" advClick="0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8800" i="1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83;&#1110;&#1088;&#1080;&#1095;&#1085;&#1072;%203-_Nese_Galya_vodu_(get-tune.net)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331913" y="5300663"/>
            <a:ext cx="6400800" cy="6477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 smtClean="0">
                <a:solidFill>
                  <a:schemeClr val="hlink"/>
                </a:solidFill>
                <a:latin typeface="Calibri" pitchFamily="34" charset="0"/>
              </a:rPr>
              <a:t>Lubny School 6, Ukraine</a:t>
            </a:r>
            <a:endParaRPr lang="ru-RU" sz="4000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908050"/>
            <a:ext cx="30607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908050"/>
            <a:ext cx="3001962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Заголовок 9"/>
          <p:cNvSpPr>
            <a:spLocks noGrp="1"/>
          </p:cNvSpPr>
          <p:nvPr>
            <p:ph type="ctrTitle"/>
          </p:nvPr>
        </p:nvSpPr>
        <p:spPr bwMode="auto">
          <a:xfrm>
            <a:off x="684213" y="2349500"/>
            <a:ext cx="7772400" cy="15113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  <a:t>How to make a national</a:t>
            </a:r>
            <a:b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  <a:t>Ukrainian doll</a:t>
            </a:r>
            <a:b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  <a:t>“motanka”</a:t>
            </a:r>
            <a:endParaRPr lang="ru-RU" sz="4000" b="1" i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8198" name="лірична 3-_Nese_Galya_vodu_(get-tune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6176" fill="hold"/>
                                        <p:tgtEl>
                                          <p:spTgt spid="8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8"/>
                </p:tgtEl>
              </p:cMediaNode>
            </p:audio>
          </p:childTnLst>
        </p:cTn>
      </p:par>
    </p:tnLst>
    <p:bldLst>
      <p:bldP spid="9217" grpId="0" animBg="1"/>
      <p:bldP spid="92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7"/>
          <p:cNvSpPr>
            <a:spLocks noGrp="1"/>
          </p:cNvSpPr>
          <p:nvPr>
            <p:ph type="title"/>
          </p:nvPr>
        </p:nvSpPr>
        <p:spPr bwMode="auto">
          <a:xfrm>
            <a:off x="1403350" y="908050"/>
            <a:ext cx="6048375" cy="4826000"/>
          </a:xfrm>
          <a:solidFill>
            <a:schemeClr val="bg2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smtClean="0">
                <a:solidFill>
                  <a:schemeClr val="hlink"/>
                </a:solidFill>
                <a:latin typeface="Calibri" pitchFamily="34" charset="0"/>
              </a:rPr>
              <a:t>          You need</a:t>
            </a:r>
            <a:br>
              <a:rPr lang="en-US" sz="3600" smtClean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smtClean="0">
                <a:solidFill>
                  <a:schemeClr val="hlink"/>
                </a:solidFill>
                <a:latin typeface="Calibri" pitchFamily="34" charset="0"/>
              </a:rPr>
              <a:t>- yarn for knitting (50gr)</a:t>
            </a:r>
            <a:br>
              <a:rPr lang="en-US" sz="3200" smtClean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smtClean="0">
                <a:solidFill>
                  <a:schemeClr val="hlink"/>
                </a:solidFill>
                <a:latin typeface="Calibri" pitchFamily="34" charset="0"/>
              </a:rPr>
              <a:t>- carton for stencil</a:t>
            </a:r>
            <a:br>
              <a:rPr lang="en-US" sz="3200" smtClean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smtClean="0">
                <a:solidFill>
                  <a:schemeClr val="hlink"/>
                </a:solidFill>
                <a:latin typeface="Calibri" pitchFamily="34" charset="0"/>
              </a:rPr>
              <a:t>-scissors</a:t>
            </a:r>
            <a:br>
              <a:rPr lang="en-US" sz="3200" smtClean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smtClean="0">
                <a:solidFill>
                  <a:schemeClr val="hlink"/>
                </a:solidFill>
                <a:latin typeface="Calibri" pitchFamily="34" charset="0"/>
              </a:rPr>
              <a:t>- ribbons for decoration</a:t>
            </a:r>
            <a:br>
              <a:rPr lang="en-US" sz="3200" smtClean="0">
                <a:solidFill>
                  <a:schemeClr val="hlink"/>
                </a:solidFill>
                <a:latin typeface="Calibri" pitchFamily="34" charset="0"/>
              </a:rPr>
            </a:br>
            <a:endParaRPr lang="ru-RU" sz="3200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9218" name="Picture 4" descr="DSC_1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292600"/>
            <a:ext cx="2185988" cy="1239838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19" name="Picture 5" descr="DSC_11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40195">
            <a:off x="5867400" y="1196975"/>
            <a:ext cx="1211263" cy="1512888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0" name="Picture 6" descr="DSC_12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3860800"/>
            <a:ext cx="1800225" cy="1195388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1" name="Picture 7" descr="DSC_1182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7268">
            <a:off x="5580063" y="2997200"/>
            <a:ext cx="1506537" cy="18129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Текст 1"/>
          <p:cNvSpPr>
            <a:spLocks/>
          </p:cNvSpPr>
          <p:nvPr/>
        </p:nvSpPr>
        <p:spPr bwMode="auto">
          <a:xfrm>
            <a:off x="1692275" y="1700213"/>
            <a:ext cx="5400675" cy="3313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 b="1" i="1">
                <a:solidFill>
                  <a:schemeClr val="hlink"/>
                </a:solidFill>
                <a:latin typeface="Calibri" pitchFamily="34" charset="0"/>
              </a:rPr>
              <a:t>To make the yarn pieces of the same length, cut the rectangular carton stencil. The size is 20cm x 40cm.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3200" b="1" i="1">
              <a:solidFill>
                <a:schemeClr val="hlink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3200" b="1" i="1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0242" name="Текст 1"/>
          <p:cNvSpPr>
            <a:spLocks noGrp="1"/>
          </p:cNvSpPr>
          <p:nvPr>
            <p:ph type="body" idx="1"/>
          </p:nvPr>
        </p:nvSpPr>
        <p:spPr>
          <a:xfrm>
            <a:off x="2555875" y="981075"/>
            <a:ext cx="3816350" cy="719138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4400" smtClean="0">
                <a:solidFill>
                  <a:schemeClr val="hlink"/>
                </a:solidFill>
                <a:latin typeface="Calibri" pitchFamily="34" charset="0"/>
              </a:rPr>
              <a:t>Step 1</a:t>
            </a:r>
            <a:endParaRPr lang="ru-RU" sz="4400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0243" name="Picture 7" descr="DSC_1182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933825"/>
            <a:ext cx="1674812" cy="20161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Текст 1"/>
          <p:cNvSpPr>
            <a:spLocks noGrp="1"/>
          </p:cNvSpPr>
          <p:nvPr>
            <p:ph type="body" idx="1"/>
          </p:nvPr>
        </p:nvSpPr>
        <p:spPr>
          <a:xfrm>
            <a:off x="1403350" y="981075"/>
            <a:ext cx="5905500" cy="4752975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hlink"/>
                </a:solidFill>
                <a:latin typeface="Calibri" pitchFamily="34" charset="0"/>
              </a:rPr>
              <a:t>Step 2</a:t>
            </a:r>
          </a:p>
          <a:p>
            <a:pPr eaLnBrk="1" hangingPunct="1"/>
            <a:r>
              <a:rPr lang="en-US" sz="2800" smtClean="0">
                <a:solidFill>
                  <a:schemeClr val="hlink"/>
                </a:solidFill>
                <a:latin typeface="Calibri" pitchFamily="34" charset="0"/>
              </a:rPr>
              <a:t>Wind yarn on the stencil to make doll’s  body, arms and hair.</a:t>
            </a:r>
          </a:p>
          <a:p>
            <a:pPr eaLnBrk="1" hangingPunct="1"/>
            <a:r>
              <a:rPr lang="en-US" sz="2800" smtClean="0">
                <a:solidFill>
                  <a:schemeClr val="hlink"/>
                </a:solidFill>
                <a:latin typeface="Calibri" pitchFamily="34" charset="0"/>
              </a:rPr>
              <a:t>To make the body and the hair wind the yarn  horisontally 40-50 times.</a:t>
            </a:r>
          </a:p>
          <a:p>
            <a:pPr eaLnBrk="1" hangingPunct="1"/>
            <a:r>
              <a:rPr lang="en-US" sz="2800" smtClean="0">
                <a:solidFill>
                  <a:schemeClr val="hlink"/>
                </a:solidFill>
                <a:latin typeface="Calibri" pitchFamily="34" charset="0"/>
              </a:rPr>
              <a:t>To make the arms wind vertically 20-30 times.</a:t>
            </a:r>
          </a:p>
          <a:p>
            <a:pPr eaLnBrk="1" hangingPunct="1"/>
            <a:endParaRPr lang="en-US" sz="2800" smtClean="0">
              <a:solidFill>
                <a:schemeClr val="hlink"/>
              </a:solidFill>
              <a:latin typeface="Calibri" pitchFamily="34" charset="0"/>
            </a:endParaRPr>
          </a:p>
          <a:p>
            <a:pPr eaLnBrk="1" hangingPunct="1"/>
            <a:endParaRPr lang="ru-RU" sz="3200" smtClean="0">
              <a:latin typeface="Calibri" pitchFamily="34" charset="0"/>
            </a:endParaRPr>
          </a:p>
        </p:txBody>
      </p:sp>
      <p:pic>
        <p:nvPicPr>
          <p:cNvPr id="12290" name="Picture 5" descr="DSC_11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437063"/>
            <a:ext cx="1871663" cy="1816100"/>
          </a:xfrm>
          <a:prstGeom prst="rect">
            <a:avLst/>
          </a:prstGeom>
          <a:solidFill>
            <a:schemeClr val="bg2"/>
          </a:solidFill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2291" name="Picture 6" descr="DSC_11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365625"/>
            <a:ext cx="1516063" cy="19145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Текст 1"/>
          <p:cNvSpPr>
            <a:spLocks noGrp="1"/>
          </p:cNvSpPr>
          <p:nvPr>
            <p:ph type="body" idx="1"/>
          </p:nvPr>
        </p:nvSpPr>
        <p:spPr>
          <a:xfrm>
            <a:off x="1547813" y="981075"/>
            <a:ext cx="5688012" cy="439261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hlink"/>
                </a:solidFill>
                <a:latin typeface="Calibri" pitchFamily="34" charset="0"/>
              </a:rPr>
              <a:t>Step  3</a:t>
            </a:r>
          </a:p>
          <a:p>
            <a:pPr eaLnBrk="1" hangingPunct="1"/>
            <a:r>
              <a:rPr lang="en-US" sz="2800" smtClean="0">
                <a:solidFill>
                  <a:schemeClr val="hlink"/>
                </a:solidFill>
                <a:latin typeface="Calibri" pitchFamily="34" charset="0"/>
              </a:rPr>
              <a:t>Cut the yarn from the one side and take off from the other one.</a:t>
            </a:r>
          </a:p>
          <a:p>
            <a:pPr eaLnBrk="1" hangingPunct="1"/>
            <a:r>
              <a:rPr lang="en-US" sz="2800" smtClean="0">
                <a:solidFill>
                  <a:schemeClr val="hlink"/>
                </a:solidFill>
                <a:latin typeface="Calibri" pitchFamily="34" charset="0"/>
              </a:rPr>
              <a:t>Take the wound yarn intended for the body, bend it in the center and put in the yarn intended for the hair.</a:t>
            </a:r>
          </a:p>
          <a:p>
            <a:pPr eaLnBrk="1" hangingPunct="1"/>
            <a:endParaRPr lang="en-US" sz="2800" smtClean="0">
              <a:solidFill>
                <a:schemeClr val="hlink"/>
              </a:solidFill>
              <a:latin typeface="Calibri" pitchFamily="34" charset="0"/>
            </a:endParaRPr>
          </a:p>
          <a:p>
            <a:pPr eaLnBrk="1" hangingPunct="1"/>
            <a:endParaRPr lang="en-US" sz="2800" smtClean="0">
              <a:solidFill>
                <a:schemeClr val="hlink"/>
              </a:solidFill>
              <a:latin typeface="Calibri" pitchFamily="34" charset="0"/>
            </a:endParaRPr>
          </a:p>
          <a:p>
            <a:pPr eaLnBrk="1" hangingPunct="1"/>
            <a:endParaRPr lang="ru-RU" sz="2800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3314" name="Picture 3" descr="DSC_11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4221163"/>
            <a:ext cx="2827337" cy="1809750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5" name="Picture 4" descr="PC181208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933825"/>
            <a:ext cx="2498725" cy="17494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6" name="Picture 5" descr="PC181208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933825"/>
            <a:ext cx="2498725" cy="17494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95513" y="404813"/>
            <a:ext cx="4681537" cy="863600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  <a:t>Step 4</a:t>
            </a:r>
            <a:endParaRPr lang="ru-RU" sz="4000" b="1" i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1258888" y="1557338"/>
            <a:ext cx="6335712" cy="4525962"/>
          </a:xfrm>
          <a:solidFill>
            <a:schemeClr val="bg2"/>
          </a:solidFill>
        </p:spPr>
        <p:txBody>
          <a:bodyPr/>
          <a:lstStyle/>
          <a:p>
            <a:r>
              <a:rPr lang="en-US" sz="3200" b="1" smtClean="0">
                <a:solidFill>
                  <a:schemeClr val="hlink"/>
                </a:solidFill>
                <a:latin typeface="Calibri" pitchFamily="34" charset="0"/>
              </a:rPr>
              <a:t>Leave 2-2,5 cm from the top ( the yarn of the hair inside) and tie the body with a separate piece of yarn to make a head.</a:t>
            </a:r>
            <a:endParaRPr lang="ru-RU" sz="3200" b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4339" name="Picture 4" descr="PC181208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860800"/>
            <a:ext cx="2498725" cy="17494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body" idx="4294967295"/>
          </p:nvPr>
        </p:nvSpPr>
        <p:spPr>
          <a:xfrm>
            <a:off x="1258888" y="1557338"/>
            <a:ext cx="6335712" cy="4525962"/>
          </a:xfrm>
          <a:solidFill>
            <a:schemeClr val="bg2"/>
          </a:solidFill>
        </p:spPr>
        <p:txBody>
          <a:bodyPr/>
          <a:lstStyle/>
          <a:p>
            <a:r>
              <a:rPr lang="en-US" sz="3200" b="1" smtClean="0">
                <a:solidFill>
                  <a:schemeClr val="hlink"/>
                </a:solidFill>
                <a:latin typeface="Calibri" pitchFamily="34" charset="0"/>
              </a:rPr>
              <a:t>The hair can also be tied with a piece of yarn or it’s possible to make two plaits.</a:t>
            </a:r>
          </a:p>
          <a:p>
            <a:endParaRPr lang="en-US" sz="3200" b="1" smtClean="0">
              <a:solidFill>
                <a:schemeClr val="hlink"/>
              </a:solidFill>
              <a:latin typeface="Calibri" pitchFamily="34" charset="0"/>
            </a:endParaRPr>
          </a:p>
          <a:p>
            <a:endParaRPr lang="en-US" sz="3200" smtClean="0"/>
          </a:p>
          <a:p>
            <a:endParaRPr lang="en-US" sz="3200" smtClean="0"/>
          </a:p>
          <a:p>
            <a:endParaRPr lang="en-US" sz="3200" smtClean="0"/>
          </a:p>
          <a:p>
            <a:endParaRPr lang="ru-RU" sz="320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68538" y="836613"/>
            <a:ext cx="4321175" cy="777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b="1" i="1" smtClean="0">
                <a:solidFill>
                  <a:schemeClr val="hlink"/>
                </a:solidFill>
                <a:latin typeface="Calibri" pitchFamily="34" charset="0"/>
              </a:rPr>
              <a:t>Step 5</a:t>
            </a:r>
            <a:endParaRPr lang="ru-RU" b="1" i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5364" name="Picture 8" descr="PC181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284538"/>
            <a:ext cx="2205037" cy="2000250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67" name="Picture 6" descr="PC181230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357563"/>
            <a:ext cx="1938338" cy="24479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08175" y="274638"/>
            <a:ext cx="4968875" cy="777875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i="1" smtClean="0">
                <a:solidFill>
                  <a:schemeClr val="hlink"/>
                </a:solidFill>
                <a:latin typeface="Calibri" pitchFamily="34" charset="0"/>
              </a:rPr>
              <a:t>Slide 6</a:t>
            </a:r>
            <a:endParaRPr lang="ru-RU" sz="4000" b="1" i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>
          <a:xfrm>
            <a:off x="1042988" y="1628775"/>
            <a:ext cx="5976937" cy="4525963"/>
          </a:xfrm>
          <a:solidFill>
            <a:schemeClr val="bg2"/>
          </a:solidFill>
        </p:spPr>
        <p:txBody>
          <a:bodyPr/>
          <a:lstStyle/>
          <a:p>
            <a:r>
              <a:rPr lang="en-US" sz="2800" b="1" smtClean="0">
                <a:solidFill>
                  <a:schemeClr val="hlink"/>
                </a:solidFill>
                <a:latin typeface="Calibri" pitchFamily="34" charset="0"/>
              </a:rPr>
              <a:t>Make the arms in a form of a plait and tie them at the extremities with separate pieces of yarn.</a:t>
            </a:r>
            <a:endParaRPr lang="ru-RU" sz="2800" b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1509" name="Picture 5" descr="PC1812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476250"/>
            <a:ext cx="1925637" cy="2233613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1513" name="Picture 9" descr="DSC_12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284538"/>
            <a:ext cx="2768600" cy="221297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1514" name="Picture 10" descr="DSC_12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3213100"/>
            <a:ext cx="2203450" cy="2303463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43213" y="274638"/>
            <a:ext cx="3673475" cy="777875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b="1" i="1" smtClean="0">
                <a:solidFill>
                  <a:schemeClr val="hlink"/>
                </a:solidFill>
                <a:latin typeface="Calibri" pitchFamily="34" charset="0"/>
              </a:rPr>
              <a:t>Step 7</a:t>
            </a:r>
            <a:endParaRPr lang="ru-RU" b="1" i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>
          <a:xfrm>
            <a:off x="1116013" y="1412875"/>
            <a:ext cx="6335712" cy="4525963"/>
          </a:xfrm>
          <a:solidFill>
            <a:schemeClr val="bg2"/>
          </a:solidFill>
        </p:spPr>
        <p:txBody>
          <a:bodyPr/>
          <a:lstStyle/>
          <a:p>
            <a:r>
              <a:rPr lang="en-US" sz="3200" b="1" smtClean="0">
                <a:solidFill>
                  <a:schemeClr val="hlink"/>
                </a:solidFill>
                <a:latin typeface="Calibri" pitchFamily="34" charset="0"/>
              </a:rPr>
              <a:t>Our process is complete</a:t>
            </a:r>
            <a:r>
              <a:rPr lang="en-US" sz="3200" smtClean="0">
                <a:solidFill>
                  <a:schemeClr val="hlink"/>
                </a:solidFill>
                <a:latin typeface="Calibri" pitchFamily="34" charset="0"/>
              </a:rPr>
              <a:t>.</a:t>
            </a:r>
          </a:p>
          <a:p>
            <a:r>
              <a:rPr lang="en-US" sz="3200" b="1" smtClean="0">
                <a:solidFill>
                  <a:schemeClr val="hlink"/>
                </a:solidFill>
                <a:latin typeface="Calibri" pitchFamily="34" charset="0"/>
              </a:rPr>
              <a:t>To make your doll brighter, you can decorate it with colourful ribbons.</a:t>
            </a:r>
          </a:p>
          <a:p>
            <a:endParaRPr lang="ru-RU" sz="3200" b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2533" name="Picture 5" descr="DSC_1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429000"/>
            <a:ext cx="5368925" cy="2901950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49275"/>
            <a:ext cx="1400175" cy="20161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2535" name="Picture 7" descr="DSC_1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88913"/>
            <a:ext cx="1511300" cy="1989137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країна2-оберіг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країна2-оберіг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215</Words>
  <Application>Microsoft Office PowerPoint</Application>
  <PresentationFormat>Экран (4:3)</PresentationFormat>
  <Paragraphs>27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Україна2-оберіг</vt:lpstr>
      <vt:lpstr>Україна2-оберіг</vt:lpstr>
      <vt:lpstr>Україна2-оберіг</vt:lpstr>
      <vt:lpstr>Україна2-оберіг</vt:lpstr>
      <vt:lpstr>Україна2-оберіг</vt:lpstr>
      <vt:lpstr>Україна2-оберіг</vt:lpstr>
      <vt:lpstr>How to make a national Ukrainian doll “motanka”</vt:lpstr>
      <vt:lpstr>          You need - yarn for knitting (50gr) - carton for stencil -scissors - ribbons for decoration </vt:lpstr>
      <vt:lpstr>Слайд 3</vt:lpstr>
      <vt:lpstr>Слайд 4</vt:lpstr>
      <vt:lpstr>Слайд 5</vt:lpstr>
      <vt:lpstr>Step 4</vt:lpstr>
      <vt:lpstr>Step 5</vt:lpstr>
      <vt:lpstr>Slide 6</vt:lpstr>
      <vt:lpstr>Step 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yulia</dc:creator>
  <cp:lastModifiedBy>User</cp:lastModifiedBy>
  <cp:revision>16</cp:revision>
  <dcterms:created xsi:type="dcterms:W3CDTF">2014-11-30T17:43:26Z</dcterms:created>
  <dcterms:modified xsi:type="dcterms:W3CDTF">2015-01-26T13:26:12Z</dcterms:modified>
</cp:coreProperties>
</file>