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09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03.jpg"/><Relationship Id="rId5" Type="http://schemas.openxmlformats.org/officeDocument/2006/relationships/image" Target="../media/image01.png"/><Relationship Id="rId6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274004"/>
            <a:ext cx="8222100" cy="23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ru"/>
              <a:t>Los alumnos de Ucrania presentan</a:t>
            </a:r>
          </a:p>
          <a:p>
            <a:pPr lvl="0" algn="ctr">
              <a:spcBef>
                <a:spcPts val="0"/>
              </a:spcBef>
              <a:buNone/>
            </a:pPr>
            <a:r>
              <a:rPr lang="ru"/>
              <a:t>el Semáforo de emociones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1743871" y="2778200"/>
            <a:ext cx="60399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un taller sobre la ira y las formas de controlarla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525" y="3607575"/>
            <a:ext cx="4432950" cy="11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784600"/>
            <a:ext cx="6226800" cy="378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                       Beta Sokolova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Hay muchos momentos cuando siento ira porque vivimos en la epoca del esrtés. Muchas veces sentimos ira sin alguna razón importante.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Siento ira cuando veo alguna injusticia y no puedo hacer nada… ¿Cuál es la solución? Por mi parte, siempre trato de ser justa con todos quienes me rodean y tener paciencia (contar hasta las 10). Es muy importante saber controlar las emociones.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501" y="390926"/>
            <a:ext cx="2480249" cy="248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31" y="1032825"/>
            <a:ext cx="2594525" cy="27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550" y="99625"/>
            <a:ext cx="4063450" cy="33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9250" y="1781175"/>
            <a:ext cx="3130474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75" y="161900"/>
            <a:ext cx="5419098" cy="46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747" y="87172"/>
            <a:ext cx="2045874" cy="136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2625" y="1590349"/>
            <a:ext cx="1969674" cy="14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8672" y="3207447"/>
            <a:ext cx="2045874" cy="136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10000"/>
            <a:ext cx="846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29875"/>
            <a:ext cx="26523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24" y="124525"/>
            <a:ext cx="6598174" cy="43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64425" y="2291525"/>
            <a:ext cx="6336600" cy="224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FF0000"/>
                </a:solidFill>
              </a:rPr>
              <a:t>Dasha Maliar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Siento ira cuando algo me sale mal.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/>
              <a:t>Luego me tranquilizo y pienso en qué y cómo tengo que hacer para que las cosas salgan lo más efectivamente posible. Al ponerme tranquila vuelvo a intentar a hacer lo que no me sale bien y hago las siguientes conclusiones: hay que controlar las emociones, sin pánico y hay que saber concentrarse.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101" y="99625"/>
            <a:ext cx="5454750" cy="231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435900"/>
            <a:ext cx="5778300" cy="413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Julia Kulískina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Así es mi cara cuando siento ira.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Me pongo así cuando recibo una nota mala y entiendo que es por mi culpa porque no he estudiado lo suficiente.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Respiro hondo, me calmo y me pongo a  estudiar más para que en futuro no vuelva a comenter los mismos errores.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575" y="298899"/>
            <a:ext cx="3050050" cy="306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599200" y="62275"/>
            <a:ext cx="5479800" cy="384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Katalina Shiyán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Me saca de mis casillas el momento cuando se va el internet cuando tengo que hacer algo muy urgente y no puedo… ¡No tengo internet!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¿Qué hacer? Hay que pensar: ¿Qué puedo hacer? Reiniciar el ordenador, apagar y volver a encender el router, llamar a mis amigas y pedirles consejo…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Mientras hago todo eso vuelve a aparecer el internet:) ¡Animo! 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50" y="731354"/>
            <a:ext cx="2923824" cy="2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410975"/>
            <a:ext cx="5902800" cy="415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                Sofía Mischenko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Es mi retrato cuando estoy resolviendo  un problema de matemáticas y no me sale. ¡Qué rabia!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¿Qué hacer? Pedir a mis padres para que me ayuden, llamar a mis compañeros de clase, buscar en internet (Google sabe todo) o esperar hasta la próxima clase de matemáticas y preguntar a la profesora.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Ahora pienso: si hay tantas soluciones, entonces ¿para que dejar la ira te controle?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100" y="1410624"/>
            <a:ext cx="3026325" cy="23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772150"/>
            <a:ext cx="6313800" cy="379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                        Dima Tíschenko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Siento ira cuando siento la impotencia ante algún obstáculo, algo  contra lo que no puedo luchar.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Cuando surge  un problema de estos, entonces pienso qué puedo hacer. 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Claro que pregunto a mis padres si pueden ayudarme, llamo a mis amigos, a mis compañeros de clase. Y así entre todos encuentro la salida:)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51" y="558801"/>
            <a:ext cx="2273674" cy="25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343175" y="2154550"/>
            <a:ext cx="5865900" cy="262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Sofía Solovyova</a:t>
            </a:r>
          </a:p>
          <a:p>
            <a:pPr lvl="0">
              <a:spcBef>
                <a:spcPts val="0"/>
              </a:spcBef>
              <a:buNone/>
            </a:pPr>
            <a:r>
              <a:rPr b="1" lang="ru">
                <a:solidFill>
                  <a:srgbClr val="0000FF"/>
                </a:solidFill>
              </a:rPr>
              <a:t>¡No puede ser! ¡Qué rabia! Son mis gritos cuando siento la rabia. Y dentro de un rato cuando puedo razonar me río de mí misma porque no he podido controlar mis emociones. Hay que aprender a hacerlo igual que tener paciencia.  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962" y="90350"/>
            <a:ext cx="3686075" cy="20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