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2" d="100"/>
          <a:sy n="72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C0425A-4DE8-42B3-A909-6A85EC8D30D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C31536-CEC9-4757-93BB-C7E2299D33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29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Manukyan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Alexander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88840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644008" y="2492896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Alexander likes box and karate.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Xcheyan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Levon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355976" y="2132856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Levon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a bog fan of football and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armenian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language.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21861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Episkoposyan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Vladimir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427984" y="2204864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Vladimir likes swimming.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22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Second grade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0977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Vardanyan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Hamlet</a:t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067944" y="2852936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Hamlet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likes school subjects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especially science and reading books.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781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Mayamyan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Hrachya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772816"/>
            <a:ext cx="3039666" cy="4052888"/>
          </a:xfrm>
        </p:spPr>
      </p:pic>
      <p:sp>
        <p:nvSpPr>
          <p:cNvPr id="6" name="TextBox 5"/>
          <p:cNvSpPr txBox="1"/>
          <p:nvPr/>
        </p:nvSpPr>
        <p:spPr>
          <a:xfrm>
            <a:off x="4499992" y="2267580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Hrachya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fond of swimming, also likes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armenian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language.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Tadevosyan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Narek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44824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572000" y="2348880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Narek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a big fan of science and swimming.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0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Chilingaryan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Badal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44824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572000" y="1988840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Badal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’s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favorite school subject is Math, also likes swimming.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18551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Avetisyan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Lusine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716016" y="2204864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Lusine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can draw beautiful pictures. Her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favorite hobby is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gymnastics.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593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Soxomonyan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Anahit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427984" y="2276872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Anahit likes drawing and technology.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2616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125113" cy="924475"/>
          </a:xfrm>
        </p:spPr>
        <p:txBody>
          <a:bodyPr/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Movsisyan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Vika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years old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16832"/>
            <a:ext cx="3039666" cy="4052888"/>
          </a:xfrm>
        </p:spPr>
      </p:pic>
      <p:sp>
        <p:nvSpPr>
          <p:cNvPr id="5" name="TextBox 4"/>
          <p:cNvSpPr txBox="1"/>
          <p:nvPr/>
        </p:nvSpPr>
        <p:spPr>
          <a:xfrm>
            <a:off x="4499992" y="2348880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Vika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is fond </a:t>
            </a: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robotics and Computer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science.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1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65</TotalTime>
  <Words>112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Презентация PowerPoint</vt:lpstr>
      <vt:lpstr>Second grade</vt:lpstr>
      <vt:lpstr>Vardanyan Hamlet 8 years old</vt:lpstr>
      <vt:lpstr>Mayamyan Hrachya 7 years old</vt:lpstr>
      <vt:lpstr>Tadevosyan Narek 7 years old</vt:lpstr>
      <vt:lpstr>Chilingaryan Badal 7 years old</vt:lpstr>
      <vt:lpstr>Avetisyan Lusine 7 years old</vt:lpstr>
      <vt:lpstr>Soxomonyan Anahit 7 years old</vt:lpstr>
      <vt:lpstr>Movsisyan Vika 7 years old</vt:lpstr>
      <vt:lpstr>Manukyan Alexander 7 years old</vt:lpstr>
      <vt:lpstr>Xcheyan Levon 7 years old</vt:lpstr>
      <vt:lpstr>Episkoposyan Vladimir 7 years old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2016-10-04T15:17:33Z</dcterms:created>
  <dcterms:modified xsi:type="dcterms:W3CDTF">2016-10-06T15:01:38Z</dcterms:modified>
</cp:coreProperties>
</file>