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71" r:id="rId5"/>
    <p:sldId id="272" r:id="rId6"/>
    <p:sldId id="273" r:id="rId7"/>
    <p:sldId id="258" r:id="rId8"/>
    <p:sldId id="261" r:id="rId9"/>
    <p:sldId id="259" r:id="rId10"/>
    <p:sldId id="262" r:id="rId11"/>
    <p:sldId id="263" r:id="rId12"/>
    <p:sldId id="264" r:id="rId13"/>
    <p:sldId id="265" r:id="rId14"/>
    <p:sldId id="266" r:id="rId15"/>
    <p:sldId id="268" r:id="rId16"/>
    <p:sldId id="275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4362BF-8533-494E-91CA-458EBF217C5C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4362BF-8533-494E-91CA-458EBF217C5C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4362BF-8533-494E-91CA-458EBF217C5C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Our school is situated on the outskirts of the town </a:t>
            </a:r>
            <a:r>
              <a:rPr lang="cs-CZ" dirty="0" err="1" smtClean="0"/>
              <a:t>Prerov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HELLO FROM CZECH REPUBLIC!</a:t>
            </a:r>
            <a:br>
              <a:rPr lang="cs-CZ" dirty="0" smtClean="0"/>
            </a:br>
            <a:r>
              <a:rPr lang="cs-CZ" dirty="0" smtClean="0"/>
              <a:t>Přerov, </a:t>
            </a:r>
            <a:r>
              <a:rPr lang="cs-CZ" smtClean="0"/>
              <a:t>ZŠ Trávník </a:t>
            </a:r>
            <a:r>
              <a:rPr lang="cs-CZ" dirty="0" smtClean="0"/>
              <a:t>27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3451820" cy="230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canteen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50035"/>
            <a:ext cx="6039196" cy="4526280"/>
          </a:xfrm>
        </p:spPr>
      </p:pic>
    </p:spTree>
    <p:extLst>
      <p:ext uri="{BB962C8B-B14F-4D97-AF65-F5344CB8AC3E}">
        <p14:creationId xmlns:p14="http://schemas.microsoft.com/office/powerpoint/2010/main" val="42438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corridor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50035"/>
            <a:ext cx="6039196" cy="4526280"/>
          </a:xfrm>
        </p:spPr>
      </p:pic>
    </p:spTree>
    <p:extLst>
      <p:ext uri="{BB962C8B-B14F-4D97-AF65-F5344CB8AC3E}">
        <p14:creationId xmlns:p14="http://schemas.microsoft.com/office/powerpoint/2010/main" val="12166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Scool</a:t>
            </a:r>
            <a:r>
              <a:rPr lang="cs-CZ" dirty="0" smtClean="0"/>
              <a:t> </a:t>
            </a:r>
            <a:r>
              <a:rPr lang="cs-CZ" dirty="0" err="1" smtClean="0"/>
              <a:t>corridor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50035"/>
            <a:ext cx="6039196" cy="4526280"/>
          </a:xfrm>
        </p:spPr>
      </p:pic>
    </p:spTree>
    <p:extLst>
      <p:ext uri="{BB962C8B-B14F-4D97-AF65-F5344CB8AC3E}">
        <p14:creationId xmlns:p14="http://schemas.microsoft.com/office/powerpoint/2010/main" val="27547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Resting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lesson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50035"/>
            <a:ext cx="6039196" cy="4526280"/>
          </a:xfrm>
        </p:spPr>
      </p:pic>
    </p:spTree>
    <p:extLst>
      <p:ext uri="{BB962C8B-B14F-4D97-AF65-F5344CB8AC3E}">
        <p14:creationId xmlns:p14="http://schemas.microsoft.com/office/powerpoint/2010/main" val="25405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corridor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50035"/>
            <a:ext cx="6039196" cy="4526280"/>
          </a:xfrm>
        </p:spPr>
      </p:pic>
    </p:spTree>
    <p:extLst>
      <p:ext uri="{BB962C8B-B14F-4D97-AF65-F5344CB8AC3E}">
        <p14:creationId xmlns:p14="http://schemas.microsoft.com/office/powerpoint/2010/main" val="25582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r>
              <a:rPr lang="cs-CZ" dirty="0" err="1" smtClean="0"/>
              <a:t>painted</a:t>
            </a:r>
            <a:r>
              <a:rPr lang="cs-CZ" dirty="0" smtClean="0"/>
              <a:t> by </a:t>
            </a:r>
            <a:r>
              <a:rPr lang="cs-CZ" dirty="0" err="1" smtClean="0"/>
              <a:t>pupils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36270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here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" b="12198"/>
          <a:stretch/>
        </p:blipFill>
        <p:spPr>
          <a:xfrm>
            <a:off x="1554692" y="1600201"/>
            <a:ext cx="5973450" cy="3973882"/>
          </a:xfrm>
        </p:spPr>
      </p:pic>
    </p:spTree>
    <p:extLst>
      <p:ext uri="{BB962C8B-B14F-4D97-AF65-F5344CB8AC3E}">
        <p14:creationId xmlns:p14="http://schemas.microsoft.com/office/powerpoint/2010/main" val="11353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50035"/>
            <a:ext cx="6039196" cy="4526280"/>
          </a:xfrm>
        </p:spPr>
      </p:pic>
    </p:spTree>
    <p:extLst>
      <p:ext uri="{BB962C8B-B14F-4D97-AF65-F5344CB8AC3E}">
        <p14:creationId xmlns:p14="http://schemas.microsoft.com/office/powerpoint/2010/main" val="17248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OUR SCHOOL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50035"/>
            <a:ext cx="6039196" cy="4526280"/>
          </a:xfrm>
        </p:spPr>
      </p:pic>
    </p:spTree>
    <p:extLst>
      <p:ext uri="{BB962C8B-B14F-4D97-AF65-F5344CB8AC3E}">
        <p14:creationId xmlns:p14="http://schemas.microsoft.com/office/powerpoint/2010/main" val="21768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In front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39104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afernoon</a:t>
            </a:r>
            <a:r>
              <a:rPr lang="cs-CZ" dirty="0" smtClean="0"/>
              <a:t> </a:t>
            </a:r>
            <a:r>
              <a:rPr lang="cs-CZ" dirty="0" err="1" smtClean="0"/>
              <a:t>chidren</a:t>
            </a:r>
            <a:r>
              <a:rPr lang="cs-CZ" dirty="0" smtClean="0"/>
              <a:t> play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playground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50035"/>
            <a:ext cx="6039196" cy="4526280"/>
          </a:xfrm>
        </p:spPr>
      </p:pic>
    </p:spTree>
    <p:extLst>
      <p:ext uri="{BB962C8B-B14F-4D97-AF65-F5344CB8AC3E}">
        <p14:creationId xmlns:p14="http://schemas.microsoft.com/office/powerpoint/2010/main" val="180018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playground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50035"/>
            <a:ext cx="6039196" cy="4526280"/>
          </a:xfrm>
        </p:spPr>
      </p:pic>
    </p:spTree>
    <p:extLst>
      <p:ext uri="{BB962C8B-B14F-4D97-AF65-F5344CB8AC3E}">
        <p14:creationId xmlns:p14="http://schemas.microsoft.com/office/powerpoint/2010/main" val="541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50035"/>
            <a:ext cx="6039196" cy="4526280"/>
          </a:xfrm>
        </p:spPr>
      </p:pic>
    </p:spTree>
    <p:extLst>
      <p:ext uri="{BB962C8B-B14F-4D97-AF65-F5344CB8AC3E}">
        <p14:creationId xmlns:p14="http://schemas.microsoft.com/office/powerpoint/2010/main" val="17453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Children love to learn </a:t>
            </a:r>
            <a:r>
              <a:rPr lang="cs-CZ" dirty="0" smtClean="0"/>
              <a:t>on </a:t>
            </a:r>
            <a:r>
              <a:rPr lang="en-US" dirty="0" smtClean="0"/>
              <a:t>computers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50035"/>
            <a:ext cx="6039196" cy="4526280"/>
          </a:xfrm>
        </p:spPr>
      </p:pic>
    </p:spTree>
    <p:extLst>
      <p:ext uri="{BB962C8B-B14F-4D97-AF65-F5344CB8AC3E}">
        <p14:creationId xmlns:p14="http://schemas.microsoft.com/office/powerpoint/2010/main" val="23478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gym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50035"/>
            <a:ext cx="6039196" cy="4526280"/>
          </a:xfrm>
        </p:spPr>
      </p:pic>
    </p:spTree>
    <p:extLst>
      <p:ext uri="{BB962C8B-B14F-4D97-AF65-F5344CB8AC3E}">
        <p14:creationId xmlns:p14="http://schemas.microsoft.com/office/powerpoint/2010/main" val="17425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kitchen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50035"/>
            <a:ext cx="6039196" cy="4526280"/>
          </a:xfrm>
        </p:spPr>
      </p:pic>
    </p:spTree>
    <p:extLst>
      <p:ext uri="{BB962C8B-B14F-4D97-AF65-F5344CB8AC3E}">
        <p14:creationId xmlns:p14="http://schemas.microsoft.com/office/powerpoint/2010/main" val="5223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Vlastní 4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115</TotalTime>
  <Words>69</Words>
  <Application>Microsoft Office PowerPoint</Application>
  <PresentationFormat>Předvádění na obrazovce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Administrativní</vt:lpstr>
      <vt:lpstr>HELLO FROM CZECH REPUBLIC! Přerov, ZŠ Trávník 27</vt:lpstr>
      <vt:lpstr>OUR SCHOOL</vt:lpstr>
      <vt:lpstr>In front of school</vt:lpstr>
      <vt:lpstr>In the afernoon chidren play on the playground.</vt:lpstr>
      <vt:lpstr>School playground</vt:lpstr>
      <vt:lpstr>Prezentace aplikace PowerPoint</vt:lpstr>
      <vt:lpstr>Children love to learn on computers</vt:lpstr>
      <vt:lpstr>Our gym</vt:lpstr>
      <vt:lpstr>School training kitchen</vt:lpstr>
      <vt:lpstr>School canteen</vt:lpstr>
      <vt:lpstr>School corridor</vt:lpstr>
      <vt:lpstr>Scool corridor</vt:lpstr>
      <vt:lpstr>Resting after lesson</vt:lpstr>
      <vt:lpstr>The corridor with classes</vt:lpstr>
      <vt:lpstr>The wall painted by pupils</vt:lpstr>
      <vt:lpstr>We are here!</vt:lpstr>
      <vt:lpstr>Our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Mamuška</dc:creator>
  <cp:lastModifiedBy>Mamuška</cp:lastModifiedBy>
  <cp:revision>19</cp:revision>
  <dcterms:created xsi:type="dcterms:W3CDTF">2014-10-23T16:16:30Z</dcterms:created>
  <dcterms:modified xsi:type="dcterms:W3CDTF">2016-10-12T15:37:55Z</dcterms:modified>
</cp:coreProperties>
</file>