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70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64023E-5848-485D-A6EC-E461383EA31D}" type="datetimeFigureOut">
              <a:rPr lang="uk-UA" smtClean="0"/>
              <a:t>05.12.2016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C69017-F76D-401A-9948-916A8FB1C99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628800"/>
            <a:ext cx="5105400" cy="1887488"/>
          </a:xfrm>
        </p:spPr>
        <p:txBody>
          <a:bodyPr/>
          <a:lstStyle/>
          <a:p>
            <a:pPr algn="ctr"/>
            <a:r>
              <a:rPr lang="en-US" sz="4800" dirty="0" err="1" smtClean="0"/>
              <a:t>Lobachi</a:t>
            </a:r>
            <a:r>
              <a:rPr lang="en-US" sz="4800" dirty="0" smtClean="0"/>
              <a:t> school </a:t>
            </a:r>
            <a:br>
              <a:rPr lang="en-US" sz="4800" dirty="0" smtClean="0"/>
            </a:br>
            <a:r>
              <a:rPr lang="en-US" sz="4800" dirty="0" smtClean="0"/>
              <a:t>Ukraine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23552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Day of Ukrainian writing</a:t>
            </a:r>
            <a:endParaRPr lang="uk-UA" dirty="0"/>
          </a:p>
        </p:txBody>
      </p:sp>
      <p:pic>
        <p:nvPicPr>
          <p:cNvPr id="2050" name="Picture 2" descr="D:\сейф\need\фото2\свято Укр. мови 9.11.2016\DSC02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9725"/>
            <a:ext cx="6336192" cy="48466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5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39000" cy="948720"/>
          </a:xfrm>
        </p:spPr>
        <p:txBody>
          <a:bodyPr/>
          <a:lstStyle/>
          <a:p>
            <a:pPr algn="ctr"/>
            <a:r>
              <a:rPr lang="en-US" dirty="0" smtClean="0"/>
              <a:t>Our Halloween day</a:t>
            </a:r>
            <a:endParaRPr lang="uk-UA" dirty="0"/>
          </a:p>
        </p:txBody>
      </p:sp>
      <p:pic>
        <p:nvPicPr>
          <p:cNvPr id="1026" name="Picture 2" descr="D:\сейф\need\фото2\Halloween 2016\DSC02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9512" y="1628800"/>
            <a:ext cx="3599606" cy="29296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ейф\need\фото2\Halloween 2016\DSC022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248472" cy="36034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1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070992"/>
          </a:xfrm>
        </p:spPr>
        <p:txBody>
          <a:bodyPr/>
          <a:lstStyle/>
          <a:p>
            <a:pPr algn="ctr"/>
            <a:r>
              <a:rPr lang="en-US" dirty="0" smtClean="0"/>
              <a:t>Welcome to great Britain</a:t>
            </a:r>
            <a:endParaRPr lang="uk-UA" dirty="0"/>
          </a:p>
        </p:txBody>
      </p:sp>
      <p:pic>
        <p:nvPicPr>
          <p:cNvPr id="3074" name="Picture 2" descr="C:\Users\Лилия\Desktop\IMG_20160219_085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04456" cy="33123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илия\Desktop\IMG_20160219_090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32" y="2996952"/>
            <a:ext cx="4019563" cy="3240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60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</TotalTime>
  <Words>14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Lobachi school  Ukraine</vt:lpstr>
      <vt:lpstr>The Day of Ukrainian writing</vt:lpstr>
      <vt:lpstr>Our Halloween day</vt:lpstr>
      <vt:lpstr>Welcome to great Britain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Lobachi school  Ukraine</dc:title>
  <dc:creator>Лилия</dc:creator>
  <cp:lastModifiedBy>Лилия</cp:lastModifiedBy>
  <cp:revision>2</cp:revision>
  <dcterms:created xsi:type="dcterms:W3CDTF">2016-12-05T17:24:41Z</dcterms:created>
  <dcterms:modified xsi:type="dcterms:W3CDTF">2016-12-05T17:40:03Z</dcterms:modified>
</cp:coreProperties>
</file>