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881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444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34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86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72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39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97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040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982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576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30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AA8F-F315-4A2D-A2D7-BDBE8E54ED51}" type="datetimeFigureOut">
              <a:rPr lang="tr-TR" smtClean="0"/>
              <a:t>1.04.2021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58608-F174-4B84-B76C-0C06FB6D61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2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Climate</a:t>
            </a:r>
            <a:r>
              <a:rPr lang="tr-TR" dirty="0" smtClean="0"/>
              <a:t> </a:t>
            </a:r>
            <a:r>
              <a:rPr lang="tr-TR" dirty="0" err="1" smtClean="0"/>
              <a:t>Warriors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611" y="3509963"/>
            <a:ext cx="5540777" cy="311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1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67425"/>
            <a:ext cx="10515600" cy="1523263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03032" y="1"/>
            <a:ext cx="97235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internet is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interesting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learn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it,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research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project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can </a:t>
            </a:r>
            <a:r>
              <a:rPr lang="tr-TR" dirty="0" err="1" smtClean="0"/>
              <a:t>connect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friends</a:t>
            </a:r>
            <a:r>
              <a:rPr lang="tr-TR" dirty="0" smtClean="0"/>
              <a:t>.  But </a:t>
            </a:r>
            <a:r>
              <a:rPr lang="tr-TR" dirty="0" err="1" smtClean="0"/>
              <a:t>the</a:t>
            </a:r>
            <a:r>
              <a:rPr lang="tr-TR" dirty="0" smtClean="0"/>
              <a:t> internet can </a:t>
            </a:r>
            <a:r>
              <a:rPr lang="tr-TR" dirty="0" err="1" smtClean="0"/>
              <a:t>also</a:t>
            </a:r>
            <a:r>
              <a:rPr lang="tr-TR" dirty="0" smtClean="0"/>
              <a:t> be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websites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internet can </a:t>
            </a:r>
            <a:r>
              <a:rPr lang="tr-TR" dirty="0" err="1" smtClean="0"/>
              <a:t>lead</a:t>
            </a:r>
            <a:r>
              <a:rPr lang="tr-TR" dirty="0" smtClean="0"/>
              <a:t> </a:t>
            </a:r>
            <a:r>
              <a:rPr lang="tr-TR" dirty="0" err="1" smtClean="0"/>
              <a:t>kids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inappropriate</a:t>
            </a:r>
            <a:r>
              <a:rPr lang="tr-TR" dirty="0" smtClean="0"/>
              <a:t> </a:t>
            </a:r>
            <a:r>
              <a:rPr lang="tr-TR" dirty="0" err="1" smtClean="0"/>
              <a:t>websites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situations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online </a:t>
            </a:r>
            <a:r>
              <a:rPr lang="tr-TR" dirty="0" err="1" smtClean="0"/>
              <a:t>posts</a:t>
            </a:r>
            <a:r>
              <a:rPr lang="tr-TR" dirty="0" smtClean="0"/>
              <a:t> can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lasting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Let’s</a:t>
            </a:r>
            <a:r>
              <a:rPr lang="tr-TR" dirty="0" smtClean="0"/>
              <a:t> start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inappropriate</a:t>
            </a:r>
            <a:r>
              <a:rPr lang="tr-TR" dirty="0" smtClean="0"/>
              <a:t> </a:t>
            </a:r>
            <a:r>
              <a:rPr lang="tr-TR" dirty="0" err="1" smtClean="0"/>
              <a:t>websites</a:t>
            </a:r>
            <a:r>
              <a:rPr lang="tr-TR" dirty="0" smtClean="0"/>
              <a:t>, </a:t>
            </a:r>
            <a:r>
              <a:rPr lang="tr-TR" dirty="0" err="1" smtClean="0"/>
              <a:t>well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never</a:t>
            </a:r>
            <a:r>
              <a:rPr lang="tr-TR" dirty="0" smtClean="0"/>
              <a:t> </a:t>
            </a:r>
            <a:r>
              <a:rPr lang="tr-TR" dirty="0" err="1" smtClean="0"/>
              <a:t>know</a:t>
            </a:r>
            <a:r>
              <a:rPr lang="tr-TR" dirty="0" smtClean="0"/>
              <a:t>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be on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website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be </a:t>
            </a:r>
            <a:r>
              <a:rPr lang="tr-TR" dirty="0" err="1" smtClean="0"/>
              <a:t>inappropriate</a:t>
            </a:r>
            <a:r>
              <a:rPr lang="tr-TR" dirty="0" smtClean="0"/>
              <a:t> </a:t>
            </a:r>
            <a:r>
              <a:rPr lang="tr-TR" dirty="0" err="1" smtClean="0"/>
              <a:t>pictures</a:t>
            </a:r>
            <a:r>
              <a:rPr lang="tr-TR" dirty="0" smtClean="0"/>
              <a:t>, </a:t>
            </a:r>
            <a:r>
              <a:rPr lang="tr-TR" dirty="0" err="1" smtClean="0"/>
              <a:t>videos</a:t>
            </a:r>
            <a:r>
              <a:rPr lang="tr-TR" dirty="0" smtClean="0"/>
              <a:t>, </a:t>
            </a:r>
            <a:r>
              <a:rPr lang="tr-TR" dirty="0" err="1" smtClean="0"/>
              <a:t>ads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a lot </a:t>
            </a:r>
            <a:r>
              <a:rPr lang="tr-TR" dirty="0" err="1" smtClean="0"/>
              <a:t>more</a:t>
            </a:r>
            <a:r>
              <a:rPr lang="tr-TR" dirty="0" smtClean="0"/>
              <a:t>.  Kids can be </a:t>
            </a:r>
            <a:r>
              <a:rPr lang="tr-TR" dirty="0" err="1" smtClean="0"/>
              <a:t>easily</a:t>
            </a:r>
            <a:r>
              <a:rPr lang="tr-TR" dirty="0" smtClean="0"/>
              <a:t> </a:t>
            </a:r>
            <a:r>
              <a:rPr lang="tr-TR" dirty="0" err="1" smtClean="0"/>
              <a:t>lured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 of </a:t>
            </a:r>
            <a:r>
              <a:rPr lang="tr-TR" dirty="0" err="1" smtClean="0"/>
              <a:t>thing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,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child</a:t>
            </a:r>
            <a:r>
              <a:rPr lang="tr-TR" dirty="0" smtClean="0"/>
              <a:t> has a laptop in his </a:t>
            </a:r>
            <a:r>
              <a:rPr lang="tr-TR" dirty="0" err="1" smtClean="0"/>
              <a:t>or</a:t>
            </a:r>
            <a:r>
              <a:rPr lang="tr-TR" dirty="0" smtClean="0"/>
              <a:t> her </a:t>
            </a:r>
            <a:r>
              <a:rPr lang="tr-TR" dirty="0" err="1" smtClean="0"/>
              <a:t>room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has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television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searches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it can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a </a:t>
            </a:r>
            <a:r>
              <a:rPr lang="tr-TR" dirty="0" err="1" smtClean="0"/>
              <a:t>subject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exposed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inappropriate</a:t>
            </a:r>
            <a:r>
              <a:rPr lang="tr-TR" dirty="0" smtClean="0"/>
              <a:t> </a:t>
            </a:r>
            <a:r>
              <a:rPr lang="tr-TR" dirty="0" err="1" smtClean="0"/>
              <a:t>applications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dont</a:t>
            </a:r>
            <a:r>
              <a:rPr lang="tr-TR" dirty="0" smtClean="0"/>
              <a:t> how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safe</a:t>
            </a:r>
            <a:r>
              <a:rPr lang="tr-TR" dirty="0" smtClean="0"/>
              <a:t> on net </a:t>
            </a:r>
          </a:p>
          <a:p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lured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a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situation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is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“</a:t>
            </a:r>
            <a:r>
              <a:rPr lang="tr-TR" dirty="0" err="1" smtClean="0"/>
              <a:t>stranger</a:t>
            </a:r>
            <a:r>
              <a:rPr lang="tr-TR" dirty="0" smtClean="0"/>
              <a:t> </a:t>
            </a:r>
            <a:r>
              <a:rPr lang="tr-TR" dirty="0" err="1" smtClean="0"/>
              <a:t>danger</a:t>
            </a:r>
            <a:r>
              <a:rPr lang="tr-TR" dirty="0" smtClean="0"/>
              <a:t>” he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has </a:t>
            </a:r>
            <a:r>
              <a:rPr lang="tr-TR" dirty="0" err="1" smtClean="0"/>
              <a:t>access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internet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gives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personal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predators</a:t>
            </a:r>
            <a:r>
              <a:rPr lang="tr-TR" dirty="0" smtClean="0"/>
              <a:t> </a:t>
            </a:r>
            <a:r>
              <a:rPr lang="tr-TR" dirty="0" err="1" smtClean="0"/>
              <a:t>hunt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her </a:t>
            </a:r>
            <a:r>
              <a:rPr lang="tr-TR" dirty="0" err="1" smtClean="0"/>
              <a:t>down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him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her </a:t>
            </a:r>
            <a:r>
              <a:rPr lang="tr-TR" dirty="0" err="1" smtClean="0"/>
              <a:t>ends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missing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accessible</a:t>
            </a:r>
            <a:r>
              <a:rPr lang="tr-TR" dirty="0" smtClean="0"/>
              <a:t> laptop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computer</a:t>
            </a:r>
            <a:r>
              <a:rPr lang="tr-TR" dirty="0" smtClean="0"/>
              <a:t>. </a:t>
            </a:r>
          </a:p>
          <a:p>
            <a:r>
              <a:rPr lang="tr-TR" dirty="0" err="1" smtClean="0"/>
              <a:t>Last</a:t>
            </a:r>
            <a:r>
              <a:rPr lang="tr-TR" dirty="0" smtClean="0"/>
              <a:t> but not </a:t>
            </a:r>
            <a:r>
              <a:rPr lang="tr-TR" dirty="0" err="1" smtClean="0"/>
              <a:t>least</a:t>
            </a:r>
            <a:r>
              <a:rPr lang="tr-TR" dirty="0" smtClean="0"/>
              <a:t> </a:t>
            </a:r>
            <a:r>
              <a:rPr lang="tr-TR" dirty="0" err="1" smtClean="0"/>
              <a:t>whatever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posted</a:t>
            </a:r>
            <a:r>
              <a:rPr lang="tr-TR" dirty="0" smtClean="0"/>
              <a:t> online can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lasting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later</a:t>
            </a:r>
            <a:r>
              <a:rPr lang="tr-TR" dirty="0" smtClean="0"/>
              <a:t> in </a:t>
            </a:r>
            <a:r>
              <a:rPr lang="tr-TR" dirty="0" err="1" smtClean="0"/>
              <a:t>your</a:t>
            </a:r>
            <a:r>
              <a:rPr lang="tr-TR" dirty="0" smtClean="0"/>
              <a:t> life, </a:t>
            </a:r>
            <a:r>
              <a:rPr lang="tr-TR" dirty="0" err="1" smtClean="0"/>
              <a:t>example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hard time </a:t>
            </a:r>
            <a:r>
              <a:rPr lang="tr-TR" dirty="0" err="1" smtClean="0"/>
              <a:t>trying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get</a:t>
            </a:r>
            <a:r>
              <a:rPr lang="tr-TR" dirty="0" smtClean="0"/>
              <a:t> a </a:t>
            </a:r>
            <a:r>
              <a:rPr lang="tr-TR" dirty="0" err="1" smtClean="0"/>
              <a:t>job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done.  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not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trusted</a:t>
            </a:r>
            <a:r>
              <a:rPr lang="tr-TR" dirty="0" smtClean="0"/>
              <a:t> in life </a:t>
            </a:r>
            <a:r>
              <a:rPr lang="tr-TR" dirty="0" err="1" smtClean="0"/>
              <a:t>just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done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did</a:t>
            </a:r>
            <a:r>
              <a:rPr lang="tr-TR" dirty="0" smtClean="0"/>
              <a:t> on net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past.You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 </a:t>
            </a:r>
            <a:r>
              <a:rPr lang="tr-TR" dirty="0" err="1" smtClean="0"/>
              <a:t>bad</a:t>
            </a:r>
            <a:r>
              <a:rPr lang="tr-TR" dirty="0" smtClean="0"/>
              <a:t>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footprint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it </a:t>
            </a:r>
            <a:r>
              <a:rPr lang="tr-TR" dirty="0" err="1" smtClean="0"/>
              <a:t>influences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badly</a:t>
            </a:r>
            <a:r>
              <a:rPr lang="tr-TR" dirty="0" smtClean="0"/>
              <a:t>.</a:t>
            </a:r>
          </a:p>
          <a:p>
            <a:r>
              <a:rPr lang="tr-TR" dirty="0" smtClean="0"/>
              <a:t>I </a:t>
            </a:r>
            <a:r>
              <a:rPr lang="tr-TR" dirty="0" err="1" smtClean="0"/>
              <a:t>hope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realize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internet can be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helpful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but </a:t>
            </a:r>
            <a:r>
              <a:rPr lang="tr-TR" dirty="0" err="1" smtClean="0"/>
              <a:t>also</a:t>
            </a:r>
            <a:r>
              <a:rPr lang="tr-TR" dirty="0" smtClean="0"/>
              <a:t> a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.  </a:t>
            </a:r>
            <a:r>
              <a:rPr lang="tr-TR" dirty="0" err="1" smtClean="0"/>
              <a:t>Remember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ever </a:t>
            </a:r>
            <a:r>
              <a:rPr lang="tr-TR" dirty="0" err="1" smtClean="0"/>
              <a:t>end</a:t>
            </a:r>
            <a:r>
              <a:rPr lang="tr-TR" dirty="0" smtClean="0"/>
              <a:t> </a:t>
            </a:r>
            <a:r>
              <a:rPr lang="tr-TR" dirty="0" err="1" smtClean="0"/>
              <a:t>up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things</a:t>
            </a:r>
            <a:r>
              <a:rPr lang="tr-TR" dirty="0" smtClean="0"/>
              <a:t> </a:t>
            </a:r>
            <a:r>
              <a:rPr lang="tr-TR" dirty="0" err="1" smtClean="0"/>
              <a:t>think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can </a:t>
            </a:r>
            <a:r>
              <a:rPr lang="tr-TR" dirty="0" err="1" smtClean="0"/>
              <a:t>happen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inappropriate</a:t>
            </a:r>
            <a:r>
              <a:rPr lang="tr-TR" dirty="0" smtClean="0"/>
              <a:t> </a:t>
            </a:r>
            <a:r>
              <a:rPr lang="tr-TR" dirty="0" err="1" smtClean="0"/>
              <a:t>websites</a:t>
            </a:r>
            <a:r>
              <a:rPr lang="tr-TR" dirty="0" smtClean="0"/>
              <a:t>, </a:t>
            </a:r>
            <a:r>
              <a:rPr lang="tr-TR" dirty="0" err="1" smtClean="0"/>
              <a:t>dangerous</a:t>
            </a:r>
            <a:r>
              <a:rPr lang="tr-TR" dirty="0" smtClean="0"/>
              <a:t> </a:t>
            </a:r>
            <a:r>
              <a:rPr lang="tr-TR" dirty="0" err="1" smtClean="0"/>
              <a:t>situations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posts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lasting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.  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learn</a:t>
            </a:r>
            <a:r>
              <a:rPr lang="tr-TR" dirty="0" smtClean="0"/>
              <a:t> how </a:t>
            </a:r>
            <a:r>
              <a:rPr lang="tr-TR" dirty="0" err="1" smtClean="0"/>
              <a:t>to</a:t>
            </a:r>
            <a:r>
              <a:rPr lang="tr-TR" dirty="0" smtClean="0"/>
              <a:t> be </a:t>
            </a:r>
            <a:r>
              <a:rPr lang="tr-TR" dirty="0" err="1" smtClean="0"/>
              <a:t>safe</a:t>
            </a:r>
            <a:r>
              <a:rPr lang="tr-TR" dirty="0" smtClean="0"/>
              <a:t> on internet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dont</a:t>
            </a:r>
            <a:r>
              <a:rPr lang="tr-TR" dirty="0" smtClean="0"/>
              <a:t> </a:t>
            </a:r>
            <a:r>
              <a:rPr lang="tr-TR" dirty="0" err="1" smtClean="0"/>
              <a:t>forget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nothing</a:t>
            </a:r>
            <a:r>
              <a:rPr lang="tr-TR" dirty="0" smtClean="0"/>
              <a:t> is </a:t>
            </a:r>
            <a:r>
              <a:rPr lang="tr-TR" dirty="0" err="1" smtClean="0"/>
              <a:t>actually</a:t>
            </a:r>
            <a:r>
              <a:rPr lang="tr-TR" dirty="0" smtClean="0"/>
              <a:t> </a:t>
            </a:r>
            <a:r>
              <a:rPr lang="tr-TR" dirty="0" err="1" smtClean="0"/>
              <a:t>deleted</a:t>
            </a:r>
            <a:r>
              <a:rPr lang="tr-TR" dirty="0" smtClean="0"/>
              <a:t> on </a:t>
            </a:r>
            <a:r>
              <a:rPr lang="tr-TR" dirty="0" err="1" smtClean="0"/>
              <a:t>net.Hence,take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 of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steps</a:t>
            </a:r>
            <a:r>
              <a:rPr lang="tr-TR" dirty="0" smtClean="0"/>
              <a:t> on net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time .</a:t>
            </a:r>
          </a:p>
          <a:p>
            <a:endParaRPr lang="tr-TR" dirty="0" smtClean="0"/>
          </a:p>
          <a:p>
            <a:r>
              <a:rPr lang="tr-TR" dirty="0" smtClean="0"/>
              <a:t>Mertcan - </a:t>
            </a:r>
            <a:r>
              <a:rPr lang="tr-TR" dirty="0" err="1" smtClean="0"/>
              <a:t>Emual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8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1500834" cy="6858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"We are all now connected by the Internet, like neurons in a giant brain". -Stephen Hawking</a:t>
            </a:r>
            <a:endParaRPr lang="tr-TR" dirty="0" smtClean="0"/>
          </a:p>
          <a:p>
            <a:r>
              <a:rPr lang="en-US" dirty="0" smtClean="0"/>
              <a:t>"The nature of the internet is that you don't know who is behind the screen. " - Louise Mensch</a:t>
            </a:r>
            <a:endParaRPr lang="tr-TR" dirty="0" smtClean="0"/>
          </a:p>
          <a:p>
            <a:r>
              <a:rPr lang="en-US" dirty="0" smtClean="0"/>
              <a:t>" The internet has been a boon and a curse for teenagers. " -J. K. Rowling</a:t>
            </a:r>
            <a:endParaRPr lang="tr-TR" dirty="0" smtClean="0"/>
          </a:p>
          <a:p>
            <a:r>
              <a:rPr lang="en-US" dirty="0" smtClean="0"/>
              <a:t>"It's like the Wild West, the Internet. There are no rules. " -Steven Wright</a:t>
            </a:r>
            <a:endParaRPr lang="tr-TR" dirty="0" smtClean="0"/>
          </a:p>
          <a:p>
            <a:r>
              <a:rPr lang="en-US" dirty="0" smtClean="0"/>
              <a:t>If they email you asking for cash, be sure to throw it in the trash</a:t>
            </a:r>
            <a:endParaRPr lang="tr-TR" dirty="0" smtClean="0"/>
          </a:p>
          <a:p>
            <a:r>
              <a:rPr lang="en-US" dirty="0" smtClean="0"/>
              <a:t>Spyware is a Nightmare, show you care, Be </a:t>
            </a:r>
            <a:r>
              <a:rPr lang="en-US" dirty="0" err="1" smtClean="0"/>
              <a:t>awar</a:t>
            </a:r>
            <a:r>
              <a:rPr lang="tr-TR" dirty="0" smtClean="0"/>
              <a:t>e</a:t>
            </a:r>
          </a:p>
          <a:p>
            <a:r>
              <a:rPr lang="en-US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en-US" dirty="0" smtClean="0"/>
              <a:t>you don’t know the sender, it might be a pretender</a:t>
            </a:r>
            <a:endParaRPr lang="tr-TR" dirty="0" smtClean="0"/>
          </a:p>
          <a:p>
            <a:r>
              <a:rPr lang="en-US" dirty="0" smtClean="0"/>
              <a:t>Prevent a jam, don’t open spam </a:t>
            </a:r>
            <a:endParaRPr lang="tr-TR" dirty="0" smtClean="0"/>
          </a:p>
          <a:p>
            <a:r>
              <a:rPr lang="en-US" dirty="0" smtClean="0"/>
              <a:t>SEC_RITY is not complete without U!</a:t>
            </a:r>
            <a:endParaRPr lang="tr-TR" dirty="0" smtClean="0"/>
          </a:p>
          <a:p>
            <a:r>
              <a:rPr lang="tr-TR" dirty="0" err="1" smtClean="0"/>
              <a:t>Passwords</a:t>
            </a:r>
            <a:r>
              <a:rPr lang="tr-TR" dirty="0" smtClean="0"/>
              <a:t>: </a:t>
            </a:r>
            <a:r>
              <a:rPr lang="tr-TR" dirty="0" err="1" smtClean="0"/>
              <a:t>Longer</a:t>
            </a:r>
            <a:r>
              <a:rPr lang="tr-TR" dirty="0" smtClean="0"/>
              <a:t> is </a:t>
            </a:r>
            <a:r>
              <a:rPr lang="tr-TR" dirty="0" err="1" smtClean="0"/>
              <a:t>Stronger</a:t>
            </a:r>
            <a:r>
              <a:rPr lang="tr-TR" dirty="0" smtClean="0"/>
              <a:t>.</a:t>
            </a:r>
          </a:p>
          <a:p>
            <a:r>
              <a:rPr lang="en-US" dirty="0" smtClean="0"/>
              <a:t>Sec-UR-</a:t>
            </a:r>
            <a:r>
              <a:rPr lang="en-US" dirty="0" err="1" smtClean="0"/>
              <a:t>rity</a:t>
            </a:r>
            <a:r>
              <a:rPr lang="en-US" dirty="0" smtClean="0"/>
              <a:t> - You are at the </a:t>
            </a:r>
            <a:r>
              <a:rPr lang="en-US" dirty="0" smtClean="0"/>
              <a:t>center</a:t>
            </a:r>
            <a:endParaRPr lang="tr-TR" dirty="0" smtClean="0"/>
          </a:p>
          <a:p>
            <a:r>
              <a:rPr lang="tr-TR" dirty="0"/>
              <a:t> </a:t>
            </a:r>
            <a:r>
              <a:rPr lang="tr-TR" dirty="0" smtClean="0"/>
              <a:t>          </a:t>
            </a:r>
            <a:r>
              <a:rPr lang="tr-TR" dirty="0" err="1" smtClean="0"/>
              <a:t>prepared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Zeki </a:t>
            </a:r>
            <a:r>
              <a:rPr lang="tr-TR" dirty="0" err="1" smtClean="0"/>
              <a:t>Emual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81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Prepared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smtClean="0"/>
              <a:t>Azra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6677" y="365125"/>
            <a:ext cx="4378646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2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Arda </a:t>
            </a:r>
            <a:r>
              <a:rPr lang="tr-TR" dirty="0" err="1" smtClean="0"/>
              <a:t>Emual</a:t>
            </a:r>
            <a:endParaRPr lang="tr-TR" dirty="0" smtClean="0"/>
          </a:p>
          <a:p>
            <a:r>
              <a:rPr lang="tr-TR" dirty="0" smtClean="0"/>
              <a:t>Zeki </a:t>
            </a:r>
            <a:r>
              <a:rPr lang="tr-TR" dirty="0" err="1" smtClean="0"/>
              <a:t>Emual</a:t>
            </a:r>
            <a:endParaRPr lang="tr-TR" dirty="0" smtClean="0"/>
          </a:p>
          <a:p>
            <a:r>
              <a:rPr lang="tr-TR" dirty="0" smtClean="0"/>
              <a:t>Azra </a:t>
            </a:r>
            <a:r>
              <a:rPr lang="tr-TR" dirty="0" err="1" smtClean="0"/>
              <a:t>Emual</a:t>
            </a:r>
            <a:endParaRPr lang="tr-TR" dirty="0" smtClean="0"/>
          </a:p>
          <a:p>
            <a:r>
              <a:rPr lang="tr-TR" dirty="0" smtClean="0"/>
              <a:t>Buse </a:t>
            </a:r>
            <a:r>
              <a:rPr lang="tr-TR" dirty="0" err="1" smtClean="0"/>
              <a:t>Emual</a:t>
            </a:r>
            <a:endParaRPr lang="tr-TR" dirty="0" smtClean="0"/>
          </a:p>
          <a:p>
            <a:r>
              <a:rPr lang="tr-TR" dirty="0" smtClean="0"/>
              <a:t>Mertcan </a:t>
            </a:r>
            <a:r>
              <a:rPr lang="tr-TR" dirty="0" err="1" smtClean="0"/>
              <a:t>Emual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41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198</Words>
  <Application>Microsoft Office PowerPoint</Application>
  <PresentationFormat>Geniş ekran</PresentationFormat>
  <Paragraphs>26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Climate Warriors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Warriors</dc:title>
  <dc:creator>user</dc:creator>
  <cp:lastModifiedBy>Microsoft hesabı</cp:lastModifiedBy>
  <cp:revision>4</cp:revision>
  <dcterms:created xsi:type="dcterms:W3CDTF">2021-04-01T18:49:54Z</dcterms:created>
  <dcterms:modified xsi:type="dcterms:W3CDTF">2021-04-01T20:57:06Z</dcterms:modified>
</cp:coreProperties>
</file>