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7.jpeg" ContentType="image/jpeg"/>
  <Override PartName="/ppt/media/image1.png" ContentType="image/png"/>
  <Override PartName="/ppt/media/image5.gif" ContentType="image/gif"/>
  <Override PartName="/ppt/media/image2.png" ContentType="image/png"/>
  <Override PartName="/ppt/media/image9.jpeg" ContentType="image/jpeg"/>
  <Override PartName="/ppt/media/image3.png" ContentType="image/png"/>
  <Override PartName="/ppt/media/image6.jpeg" ContentType="image/jpeg"/>
  <Override PartName="/ppt/media/image4.png" ContentType="image/png"/>
  <Override PartName="/ppt/media/image8.jpeg" ContentType="image/jpeg"/>
  <Override PartName="/ppt/media/image10.jpeg" ContentType="image/jpe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1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2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20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440" cy="452520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gif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6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6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6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6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i="1" lang="fr-FR" sz="4600" spc="-1" strike="noStrike" u="sng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omic"/>
              </a:rPr>
              <a:t>il mio scambio scolastico in Italia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4" name="Espace réservé du contenu 5" descr=""/>
          <p:cNvPicPr/>
          <p:nvPr/>
        </p:nvPicPr>
        <p:blipFill>
          <a:blip r:embed="rId1"/>
          <a:stretch/>
        </p:blipFill>
        <p:spPr>
          <a:xfrm>
            <a:off x="2555640" y="1845000"/>
            <a:ext cx="3977640" cy="4525200"/>
          </a:xfrm>
          <a:prstGeom prst="rect">
            <a:avLst/>
          </a:prstGeom>
          <a:ln>
            <a:noFill/>
          </a:ln>
        </p:spPr>
      </p:pic>
    </p:spTree>
  </p:cSld>
  <p:transition spd="slow"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i="1" lang="fr-FR" sz="6600" spc="-1" strike="noStrike" u="sng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Sommario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7030a0"/>
              </a:buClr>
              <a:buFont typeface="Arial"/>
              <a:buChar char="•"/>
            </a:pPr>
            <a:r>
              <a:rPr lang="fr-FR" sz="3200" spc="-1" strike="noStrike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fr-FR" sz="3200" spc="-1" strike="noStrike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mia corrispondente e la sua famiglia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70c0"/>
              </a:buClr>
              <a:buFont typeface="Arial"/>
              <a:buChar char="•"/>
            </a:pPr>
            <a:r>
              <a:rPr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fr-FR" sz="32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Cremona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lang="fr-FR" sz="32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fr-FR" sz="32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Padova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c0504d"/>
              </a:buClr>
              <a:buFont typeface="Arial"/>
              <a:buChar char="•"/>
            </a:pPr>
            <a:r>
              <a:rPr lang="fr-FR" sz="3200" spc="-1" strike="noStrike">
                <a:solidFill>
                  <a:srgbClr val="c0504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fr-FR" sz="3200" spc="-1" strike="noStrike">
                <a:solidFill>
                  <a:srgbClr val="c0504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Venezia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79646"/>
              </a:buClr>
              <a:buFont typeface="Arial"/>
              <a:buChar char="•"/>
            </a:pPr>
            <a:r>
              <a:rPr lang="fr-FR" sz="3200" spc="-1" strike="noStrike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fr-FR" sz="3200" spc="-1" strike="noStrike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scuola italiana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ff0066"/>
              </a:buClr>
              <a:buFont typeface="Arial"/>
              <a:buChar char="•"/>
            </a:pPr>
            <a:r>
              <a:rPr lang="fr-FR" sz="3200" spc="-1" strike="noStrike">
                <a:solidFill>
                  <a:srgbClr val="ff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fr-FR" sz="3200" spc="-1" strike="noStrike">
                <a:solidFill>
                  <a:srgbClr val="ff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Il caseificio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ffff"/>
              </a:buClr>
              <a:buFont typeface="Arial"/>
              <a:buChar char="•"/>
            </a:pPr>
            <a:r>
              <a:rPr lang="fr-FR" sz="3200" spc="-1" strike="noStrike">
                <a:solidFill>
                  <a:srgbClr val="00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fr-FR" sz="3200" spc="-1" strike="noStrike">
                <a:solidFill>
                  <a:srgbClr val="00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Conclusione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checker dir="horz"/>
  </p:transition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i="1" lang="fr-FR" sz="3800" spc="-1" strike="noStrike" u="sng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mia corrispondente e la sua famiglia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mia corrispondente si chiama Giuilia.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 13 anni.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 un fratello, si chiama Giovanni e ha 11 anni.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Abita  con suo fratello, i suoi genitori, i suoi nonni e zio.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suoi genitori si chiamano Liana e Gabriele.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Pratica la ginnastica artistica.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suoi nonni si chiamano Francesca e Alessandro.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 suo zio si chiama Roberto.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blinds dir="vert"/>
  </p:transition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i="1" lang="fr-FR" sz="6600" spc="-1" strike="noStrike" u="sng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Cremona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0" name="Espace réservé du contenu 5" descr=""/>
          <p:cNvPicPr/>
          <p:nvPr/>
        </p:nvPicPr>
        <p:blipFill>
          <a:blip r:embed="rId1"/>
          <a:stretch/>
        </p:blipFill>
        <p:spPr>
          <a:xfrm>
            <a:off x="1203480" y="1600200"/>
            <a:ext cx="2545200" cy="4525200"/>
          </a:xfrm>
          <a:prstGeom prst="rect">
            <a:avLst/>
          </a:prstGeom>
          <a:ln>
            <a:noFill/>
          </a:ln>
        </p:spPr>
      </p:pic>
      <p:sp>
        <p:nvSpPr>
          <p:cNvPr id="81" name="CustomShape 2"/>
          <p:cNvSpPr/>
          <p:nvPr/>
        </p:nvSpPr>
        <p:spPr>
          <a:xfrm>
            <a:off x="4648320" y="1600200"/>
            <a:ext cx="4037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Abbiamo visitato il museo del violino di Cremona.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Abbiamo imparato come è stato fatto un violino.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Abbiamo disegnato un violino.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wheel spokes="1"/>
  </p:transition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i="1" lang="fr-FR" sz="6600" spc="-1" strike="noStrike" u="sng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Padova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3" name="Espace réservé du contenu 4" descr=""/>
          <p:cNvPicPr/>
          <p:nvPr/>
        </p:nvPicPr>
        <p:blipFill>
          <a:blip r:embed="rId1"/>
          <a:stretch/>
        </p:blipFill>
        <p:spPr>
          <a:xfrm>
            <a:off x="457200" y="2727360"/>
            <a:ext cx="4037760" cy="2270880"/>
          </a:xfrm>
          <a:prstGeom prst="rect">
            <a:avLst/>
          </a:prstGeom>
          <a:ln>
            <a:noFill/>
          </a:ln>
        </p:spPr>
      </p:pic>
      <p:sp>
        <p:nvSpPr>
          <p:cNvPr id="84" name="CustomShape 2"/>
          <p:cNvSpPr/>
          <p:nvPr/>
        </p:nvSpPr>
        <p:spPr>
          <a:xfrm>
            <a:off x="4648320" y="1600200"/>
            <a:ext cx="4037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Abbiamo visitato la Basilica di Sant'Antonio.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Abbiamo visto il Palazzo del Bo (università).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Abbiamo visto il Palazzo della Ragione.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Abbiamo visto la basilica di Santa Giustina.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Abbiamo mangiato al Caffè Pedrocchi.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TextShape 3"/>
          <p:cNvSpPr txBox="1"/>
          <p:nvPr/>
        </p:nvSpPr>
        <p:spPr>
          <a:xfrm>
            <a:off x="4169880" y="1783800"/>
            <a:ext cx="180720" cy="346680"/>
          </a:xfrm>
          <a:prstGeom prst="rect">
            <a:avLst/>
          </a:prstGeom>
          <a:noFill/>
          <a:ln>
            <a:noFill/>
          </a:ln>
        </p:spPr>
      </p:sp>
    </p:spTree>
  </p:cSld>
  <p:transition spd="slow">
    <p:fade/>
  </p:transition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i="1" lang="fr-FR" sz="6600" spc="-1" strike="noStrike" u="sng">
                <a:solidFill>
                  <a:srgbClr val="c0504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Venezia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7" name="Espace réservé du contenu 4" descr=""/>
          <p:cNvPicPr/>
          <p:nvPr/>
        </p:nvPicPr>
        <p:blipFill>
          <a:blip r:embed="rId1"/>
          <a:stretch/>
        </p:blipFill>
        <p:spPr>
          <a:xfrm>
            <a:off x="457200" y="2727360"/>
            <a:ext cx="4037760" cy="2270880"/>
          </a:xfrm>
          <a:prstGeom prst="rect">
            <a:avLst/>
          </a:prstGeom>
          <a:ln>
            <a:noFill/>
          </a:ln>
        </p:spPr>
      </p:pic>
      <p:sp>
        <p:nvSpPr>
          <p:cNvPr id="88" name="CustomShape 2"/>
          <p:cNvSpPr/>
          <p:nvPr/>
        </p:nvSpPr>
        <p:spPr>
          <a:xfrm>
            <a:off x="4648320" y="1600200"/>
            <a:ext cx="4037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Abbiamo visto la Basilica San Marco.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Abbiamo visto diversi ponti come il Ponte dei Sospiri, Ponte di Rialto.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Abbiamo visto un mercato del pesce.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Abbiamo visitato un teatro: La Fenice.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fade/>
  </p:transition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i="1" lang="fr-FR" sz="6600" spc="-1" strike="noStrike" u="sng">
                <a:solidFill>
                  <a:srgbClr val="f7964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scuola italiana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4648320" y="1600200"/>
            <a:ext cx="4037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Abbiamo visitato la scuola di Grantorto che si chiama Jacopo Tintoretto.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Abbiamo partecipato a una lezione con gli studenti italiani.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Abbiamo fatto manifesti e abbiamo cantato con loro.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1" name="Espace réservé du contenu 8" descr=""/>
          <p:cNvPicPr/>
          <p:nvPr/>
        </p:nvPicPr>
        <p:blipFill>
          <a:blip r:embed="rId1"/>
          <a:stretch/>
        </p:blipFill>
        <p:spPr>
          <a:xfrm>
            <a:off x="457200" y="2725200"/>
            <a:ext cx="4037760" cy="2275200"/>
          </a:xfrm>
          <a:prstGeom prst="rect">
            <a:avLst/>
          </a:prstGeom>
          <a:ln>
            <a:noFill/>
          </a:ln>
        </p:spPr>
      </p:pic>
    </p:spTree>
  </p:cSld>
  <p:transition spd="slow">
    <p:fade/>
  </p:transition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i="1" lang="fr-FR" sz="6600" spc="-1" strike="noStrike" u="sng">
                <a:solidFill>
                  <a:srgbClr val="ff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Il caseificio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3" name="Espace réservé du contenu 4" descr=""/>
          <p:cNvPicPr/>
          <p:nvPr/>
        </p:nvPicPr>
        <p:blipFill>
          <a:blip r:embed="rId1"/>
          <a:stretch/>
        </p:blipFill>
        <p:spPr>
          <a:xfrm>
            <a:off x="1203480" y="1600200"/>
            <a:ext cx="2545200" cy="4525200"/>
          </a:xfrm>
          <a:prstGeom prst="rect">
            <a:avLst/>
          </a:prstGeom>
          <a:ln>
            <a:noFill/>
          </a:ln>
        </p:spPr>
      </p:pic>
      <p:sp>
        <p:nvSpPr>
          <p:cNvPr id="94" name="CustomShape 2"/>
          <p:cNvSpPr/>
          <p:nvPr/>
        </p:nvSpPr>
        <p:spPr>
          <a:xfrm>
            <a:off x="4648320" y="1600200"/>
            <a:ext cx="403776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Abbiamo imparato come si fa il Grana Padano.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Abbiamo potuto  assaggiare il Grana Padano.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Abbiamo acquistato diversi prodotti italiani (specialità gastronomiche)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fade/>
  </p:transition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i="1" lang="fr-FR" sz="6600" spc="-1" strike="noStrike" u="sng">
                <a:solidFill>
                  <a:srgbClr val="00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Conclusione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famiglia che mi ha accolto è molto gentile.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Il viaggio è stato fantastico.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Cosa mi è piaciuto è il giorno a Venezia.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Grazie agli insegnanti per essere venuti  con noi in Italia e per l'organizzazione di questo viaggio.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fade/>
  </p:transition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Application>LibreOffice/5.0.6.3$Windows_x86 LibreOffice_project/490fc03b25318460cfc54456516ea2519c11d1aa</Application>
  <Paragraphs>46</Paragraphs>
  <Company>Hewlett-Packard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2017-04-08T20:09:35Z</dcterms:created>
  <dc:creator>Cacaoweb</dc:creator>
  <dc:language>fr-FR</dc:language>
  <cp:lastModifiedBy>mireille antar</cp:lastModifiedBy>
  <dcterms:modified xsi:type="dcterms:W3CDTF">2017-05-04T11:46:19Z</dcterms:modified>
  <cp:revision>20</cp:revision>
  <dc:title>il mio scambio scolastico in Italia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Affichage à l'écran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9</vt:i4>
  </property>
</Properties>
</file>