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3" r:id="rId10"/>
    <p:sldId id="266" r:id="rId11"/>
    <p:sldId id="267" r:id="rId12"/>
    <p:sldId id="271" r:id="rId13"/>
    <p:sldId id="270" r:id="rId14"/>
    <p:sldId id="273" r:id="rId15"/>
    <p:sldId id="272" r:id="rId16"/>
    <p:sldId id="274" r:id="rId17"/>
    <p:sldId id="275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BC29-F96D-463A-A665-D5290F32B089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C12F-79DB-4F37-B4D8-D3088A8433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BC29-F96D-463A-A665-D5290F32B089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C12F-79DB-4F37-B4D8-D3088A8433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BC29-F96D-463A-A665-D5290F32B089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C12F-79DB-4F37-B4D8-D3088A8433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BC29-F96D-463A-A665-D5290F32B089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C12F-79DB-4F37-B4D8-D3088A8433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BC29-F96D-463A-A665-D5290F32B089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C12F-79DB-4F37-B4D8-D3088A8433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BC29-F96D-463A-A665-D5290F32B089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C12F-79DB-4F37-B4D8-D3088A8433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BC29-F96D-463A-A665-D5290F32B089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C12F-79DB-4F37-B4D8-D3088A8433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BC29-F96D-463A-A665-D5290F32B089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C12F-79DB-4F37-B4D8-D3088A8433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BC29-F96D-463A-A665-D5290F32B089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C12F-79DB-4F37-B4D8-D3088A8433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BC29-F96D-463A-A665-D5290F32B089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C12F-79DB-4F37-B4D8-D3088A8433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BC29-F96D-463A-A665-D5290F32B089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C12F-79DB-4F37-B4D8-D3088A8433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CBC29-F96D-463A-A665-D5290F32B089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BC12F-79DB-4F37-B4D8-D3088A8433C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fr-FR" sz="4800" dirty="0">
              <a:latin typeface="Brush Script MT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>
              <a:latin typeface="Brush Script MT" pitchFamily="66" charset="0"/>
            </a:endParaRPr>
          </a:p>
        </p:txBody>
      </p:sp>
      <p:pic>
        <p:nvPicPr>
          <p:cNvPr id="24577" name="Picture 1" descr="C:\Users\Annabel\Desktop\fond v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47864" y="332656"/>
            <a:ext cx="27014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err="1" smtClean="0">
                <a:solidFill>
                  <a:schemeClr val="bg1"/>
                </a:solidFill>
                <a:latin typeface="Brush Script MT" pitchFamily="66" charset="0"/>
              </a:rPr>
              <a:t>Viaggio</a:t>
            </a:r>
            <a:r>
              <a:rPr lang="fr-FR" sz="3600" dirty="0" smtClean="0">
                <a:solidFill>
                  <a:schemeClr val="bg1"/>
                </a:solidFill>
                <a:latin typeface="Brush Script MT" pitchFamily="66" charset="0"/>
              </a:rPr>
              <a:t> in </a:t>
            </a:r>
            <a:r>
              <a:rPr lang="fr-FR" sz="3600" dirty="0" err="1" smtClean="0">
                <a:solidFill>
                  <a:schemeClr val="bg1"/>
                </a:solidFill>
                <a:latin typeface="Brush Script MT" pitchFamily="66" charset="0"/>
              </a:rPr>
              <a:t>Italia</a:t>
            </a:r>
            <a:endParaRPr lang="fr-FR" sz="3600" dirty="0" smtClean="0">
              <a:solidFill>
                <a:schemeClr val="bg1"/>
              </a:solidFill>
              <a:latin typeface="Brush Script MT" pitchFamily="66" charset="0"/>
            </a:endParaRPr>
          </a:p>
          <a:p>
            <a:pPr algn="ctr"/>
            <a:r>
              <a:rPr lang="fr-FR" sz="3600" dirty="0" err="1" smtClean="0">
                <a:solidFill>
                  <a:schemeClr val="bg1"/>
                </a:solidFill>
                <a:latin typeface="Brush Script MT" pitchFamily="66" charset="0"/>
              </a:rPr>
              <a:t>Grantorto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3848" y="6021288"/>
            <a:ext cx="3438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Brush Script MT" pitchFamily="66" charset="0"/>
              </a:rPr>
              <a:t>Dal 27 </a:t>
            </a:r>
            <a:r>
              <a:rPr lang="fr-FR" sz="2400" dirty="0" err="1" smtClean="0">
                <a:solidFill>
                  <a:schemeClr val="bg1"/>
                </a:solidFill>
                <a:latin typeface="Brush Script MT" pitchFamily="66" charset="0"/>
              </a:rPr>
              <a:t>marzo</a:t>
            </a:r>
            <a:r>
              <a:rPr lang="fr-FR" sz="2400" dirty="0" smtClean="0">
                <a:solidFill>
                  <a:schemeClr val="bg1"/>
                </a:solidFill>
                <a:latin typeface="Brush Script MT" pitchFamily="66" charset="0"/>
              </a:rPr>
              <a:t> al 31 </a:t>
            </a:r>
            <a:r>
              <a:rPr lang="fr-FR" sz="2400" dirty="0" err="1" smtClean="0">
                <a:solidFill>
                  <a:schemeClr val="bg1"/>
                </a:solidFill>
                <a:latin typeface="Brush Script MT" pitchFamily="66" charset="0"/>
              </a:rPr>
              <a:t>marzo</a:t>
            </a:r>
            <a:r>
              <a:rPr lang="fr-FR" sz="2400" dirty="0" smtClean="0">
                <a:solidFill>
                  <a:schemeClr val="bg1"/>
                </a:solidFill>
                <a:latin typeface="Brush Script MT" pitchFamily="66" charset="0"/>
              </a:rPr>
              <a:t> 2017</a:t>
            </a:r>
            <a:endParaRPr lang="fr-FR" sz="2400" dirty="0">
              <a:solidFill>
                <a:schemeClr val="bg1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nabel\Desktop\veniz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98984"/>
            <a:ext cx="3295697" cy="585901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563888" y="404664"/>
            <a:ext cx="106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Brush Script MT" pitchFamily="66" charset="0"/>
              </a:rPr>
              <a:t>Giorno 3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3212976"/>
            <a:ext cx="892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latin typeface="Brush Script MT" pitchFamily="66" charset="0"/>
              </a:rPr>
              <a:t>Venezia</a:t>
            </a:r>
            <a:endParaRPr lang="fr-FR" dirty="0"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nnabel\Desktop\veniz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3816424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9552" y="2996952"/>
            <a:ext cx="1699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Brush Script MT" pitchFamily="66" charset="0"/>
              </a:rPr>
              <a:t>Il </a:t>
            </a:r>
            <a:r>
              <a:rPr lang="fr-FR" sz="2400" dirty="0" err="1">
                <a:latin typeface="Brush Script MT" pitchFamily="66" charset="0"/>
              </a:rPr>
              <a:t>gran</a:t>
            </a:r>
            <a:r>
              <a:rPr lang="fr-FR" sz="2400" dirty="0">
                <a:latin typeface="Brush Script MT" pitchFamily="66" charset="0"/>
              </a:rPr>
              <a:t> </a:t>
            </a:r>
            <a:r>
              <a:rPr lang="fr-FR" sz="2400" dirty="0" err="1">
                <a:latin typeface="Brush Script MT" pitchFamily="66" charset="0"/>
              </a:rPr>
              <a:t>canale</a:t>
            </a:r>
            <a:r>
              <a:rPr lang="fr-FR" sz="2400" dirty="0">
                <a:latin typeface="Brush Script MT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nnabel\Desktop\op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02176"/>
            <a:ext cx="7669636" cy="575582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411760" y="332656"/>
            <a:ext cx="4587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Brush Script MT" pitchFamily="66" charset="0"/>
              </a:rPr>
              <a:t>Il piu grande </a:t>
            </a:r>
            <a:r>
              <a:rPr lang="fr-FR" sz="2400" dirty="0" err="1">
                <a:latin typeface="Brush Script MT" pitchFamily="66" charset="0"/>
              </a:rPr>
              <a:t>opera</a:t>
            </a:r>
            <a:r>
              <a:rPr lang="fr-FR" sz="2400" dirty="0">
                <a:latin typeface="Brush Script MT" pitchFamily="66" charset="0"/>
              </a:rPr>
              <a:t> </a:t>
            </a:r>
            <a:r>
              <a:rPr lang="fr-FR" sz="2400" dirty="0" err="1">
                <a:latin typeface="Brush Script MT" pitchFamily="66" charset="0"/>
              </a:rPr>
              <a:t>del</a:t>
            </a:r>
            <a:r>
              <a:rPr lang="fr-FR" sz="2400" dirty="0">
                <a:latin typeface="Brush Script MT" pitchFamily="66" charset="0"/>
              </a:rPr>
              <a:t> </a:t>
            </a:r>
            <a:r>
              <a:rPr lang="fr-FR" sz="2400" dirty="0" err="1" smtClean="0">
                <a:latin typeface="Brush Script MT" pitchFamily="66" charset="0"/>
              </a:rPr>
              <a:t>mondo</a:t>
            </a:r>
            <a:r>
              <a:rPr lang="fr-FR" sz="2400" dirty="0" smtClean="0">
                <a:latin typeface="Brush Script MT" pitchFamily="66" charset="0"/>
              </a:rPr>
              <a:t> : La </a:t>
            </a:r>
            <a:r>
              <a:rPr lang="fr-FR" sz="2400" dirty="0" err="1" smtClean="0">
                <a:latin typeface="Brush Script MT" pitchFamily="66" charset="0"/>
              </a:rPr>
              <a:t>Fenice</a:t>
            </a:r>
            <a:r>
              <a:rPr lang="fr-FR" sz="2400" dirty="0" smtClean="0">
                <a:latin typeface="Brush Script MT" pitchFamily="66" charset="0"/>
              </a:rPr>
              <a:t> </a:t>
            </a:r>
            <a:endParaRPr lang="fr-FR" sz="2400" dirty="0"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nnabel\Desktop\vé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6768752" cy="507656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51920" y="260648"/>
            <a:ext cx="1040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Brush Script MT" pitchFamily="66" charset="0"/>
              </a:rPr>
              <a:t>Giorno 4</a:t>
            </a:r>
          </a:p>
        </p:txBody>
      </p:sp>
      <p:sp>
        <p:nvSpPr>
          <p:cNvPr id="4" name="Rectangle 3"/>
          <p:cNvSpPr/>
          <p:nvPr/>
        </p:nvSpPr>
        <p:spPr>
          <a:xfrm>
            <a:off x="2123728" y="692696"/>
            <a:ext cx="48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Brush Script MT" pitchFamily="66" charset="0"/>
              </a:rPr>
              <a:t>Per </a:t>
            </a:r>
            <a:r>
              <a:rPr lang="fr-FR" sz="2400" dirty="0" err="1" smtClean="0">
                <a:latin typeface="Brush Script MT" pitchFamily="66" charset="0"/>
              </a:rPr>
              <a:t>finire</a:t>
            </a:r>
            <a:r>
              <a:rPr lang="fr-FR" sz="2400" dirty="0" smtClean="0">
                <a:latin typeface="Brush Script MT" pitchFamily="66" charset="0"/>
              </a:rPr>
              <a:t> </a:t>
            </a:r>
            <a:r>
              <a:rPr lang="fr-FR" sz="2400" dirty="0" err="1" smtClean="0">
                <a:latin typeface="Brush Script MT" pitchFamily="66" charset="0"/>
              </a:rPr>
              <a:t>una</a:t>
            </a:r>
            <a:r>
              <a:rPr lang="fr-FR" sz="2400" dirty="0" smtClean="0">
                <a:latin typeface="Brush Script MT" pitchFamily="66" charset="0"/>
              </a:rPr>
              <a:t> </a:t>
            </a:r>
            <a:r>
              <a:rPr lang="fr-FR" sz="2400" dirty="0" err="1">
                <a:latin typeface="Brush Script MT" pitchFamily="66" charset="0"/>
              </a:rPr>
              <a:t>piccola</a:t>
            </a:r>
            <a:r>
              <a:rPr lang="fr-FR" sz="2400" dirty="0">
                <a:latin typeface="Brush Script MT" pitchFamily="66" charset="0"/>
              </a:rPr>
              <a:t> </a:t>
            </a:r>
            <a:r>
              <a:rPr lang="fr-FR" sz="2400" dirty="0" err="1">
                <a:latin typeface="Brush Script MT" pitchFamily="66" charset="0"/>
              </a:rPr>
              <a:t>passeggiata</a:t>
            </a:r>
            <a:r>
              <a:rPr lang="fr-FR" sz="2400" dirty="0">
                <a:latin typeface="Brush Script MT" pitchFamily="66" charset="0"/>
              </a:rPr>
              <a:t> in </a:t>
            </a:r>
            <a:r>
              <a:rPr lang="fr-FR" sz="2400" dirty="0" err="1">
                <a:latin typeface="Brush Script MT" pitchFamily="66" charset="0"/>
              </a:rPr>
              <a:t>bicicletta</a:t>
            </a:r>
            <a:endParaRPr lang="fr-FR" sz="2400" dirty="0"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nnabel\Desktop\fe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7272808" cy="5454606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572000" y="5805264"/>
            <a:ext cx="30243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ea typeface="Calibri" pitchFamily="34" charset="0"/>
                <a:cs typeface="Times New Roman" pitchFamily="18" charset="0"/>
              </a:rPr>
              <a:t>L’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ea typeface="Calibri" pitchFamily="34" charset="0"/>
                <a:cs typeface="Times New Roman" pitchFamily="18" charset="0"/>
              </a:rPr>
              <a:t>ultima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ea typeface="Calibri" pitchFamily="34" charset="0"/>
                <a:cs typeface="Times New Roman" pitchFamily="18" charset="0"/>
              </a:rPr>
              <a:t> sera tutti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ea typeface="Calibri" pitchFamily="34" charset="0"/>
                <a:cs typeface="Times New Roman" pitchFamily="18" charset="0"/>
              </a:rPr>
              <a:t>insieme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ush Script MT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nnabel\Desktop\dé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77493"/>
            <a:ext cx="8676456" cy="488050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55576" y="404664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Brush Script MT" pitchFamily="66" charset="0"/>
              </a:rPr>
              <a:t>Giorno 5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5896" y="119675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Brush Script MT" pitchFamily="66" charset="0"/>
              </a:rPr>
              <a:t>La </a:t>
            </a:r>
            <a:r>
              <a:rPr lang="fr-FR" sz="2400" dirty="0" err="1">
                <a:latin typeface="Brush Script MT" pitchFamily="66" charset="0"/>
              </a:rPr>
              <a:t>partenza</a:t>
            </a:r>
            <a:endParaRPr lang="fr-FR" sz="2400" dirty="0"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nnabel\Desktop\ret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5581"/>
            <a:ext cx="9144000" cy="479241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95736" y="548680"/>
            <a:ext cx="4760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err="1">
                <a:latin typeface="Brush Script MT" pitchFamily="66" charset="0"/>
              </a:rPr>
              <a:t>Fantastica</a:t>
            </a:r>
            <a:r>
              <a:rPr lang="fr-FR" sz="3200" dirty="0">
                <a:latin typeface="Brush Script MT" pitchFamily="66" charset="0"/>
              </a:rPr>
              <a:t> </a:t>
            </a:r>
            <a:r>
              <a:rPr lang="fr-FR" sz="3200" dirty="0" err="1">
                <a:latin typeface="Brush Script MT" pitchFamily="66" charset="0"/>
              </a:rPr>
              <a:t>settimana</a:t>
            </a:r>
            <a:r>
              <a:rPr lang="fr-FR" sz="3200" dirty="0">
                <a:latin typeface="Brush Script MT" pitchFamily="66" charset="0"/>
              </a:rPr>
              <a:t> con </a:t>
            </a:r>
            <a:r>
              <a:rPr lang="fr-FR" sz="3200" dirty="0" err="1">
                <a:latin typeface="Brush Script MT" pitchFamily="66" charset="0"/>
              </a:rPr>
              <a:t>voi</a:t>
            </a:r>
            <a:r>
              <a:rPr lang="fr-FR" sz="3200" dirty="0">
                <a:latin typeface="Brush Script MT" pitchFamily="66" charset="0"/>
              </a:rPr>
              <a:t> tutti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675" y="2276872"/>
            <a:ext cx="853932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1500" dirty="0" err="1">
                <a:latin typeface="Brush Script MT" pitchFamily="66" charset="0"/>
              </a:rPr>
              <a:t>Grazie</a:t>
            </a:r>
            <a:r>
              <a:rPr lang="fr-FR" sz="11500" dirty="0">
                <a:latin typeface="Brush Script MT" pitchFamily="66" charset="0"/>
              </a:rPr>
              <a:t> </a:t>
            </a:r>
            <a:r>
              <a:rPr lang="fr-FR" sz="11500" dirty="0" err="1">
                <a:latin typeface="Brush Script MT" pitchFamily="66" charset="0"/>
              </a:rPr>
              <a:t>professori</a:t>
            </a:r>
            <a:r>
              <a:rPr lang="fr-FR" sz="11500" dirty="0">
                <a:latin typeface="Brush Script MT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nabel\Desktop\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860715"/>
            <a:ext cx="4497964" cy="599728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71600" y="188640"/>
            <a:ext cx="1403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latin typeface="Brush Script MT" pitchFamily="66" charset="0"/>
              </a:rPr>
              <a:t>Giorno 1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9832" y="1124744"/>
            <a:ext cx="2345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ea typeface="Calibri" pitchFamily="34" charset="0"/>
                <a:cs typeface="Times New Roman" pitchFamily="18" charset="0"/>
              </a:rPr>
              <a:t>La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ea typeface="Calibri" pitchFamily="34" charset="0"/>
                <a:cs typeface="Times New Roman" pitchFamily="18" charset="0"/>
              </a:rPr>
              <a:t>città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ea typeface="Calibri" pitchFamily="34" charset="0"/>
                <a:cs typeface="Times New Roman" pitchFamily="18" charset="0"/>
              </a:rPr>
              <a:t> di Cremona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ush Script MT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nnabel\Desktop\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8245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nnabel\Desktop\ital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01416"/>
            <a:ext cx="7008779" cy="525658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35896" y="692696"/>
            <a:ext cx="2120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Brush Script MT" pitchFamily="66" charset="0"/>
              </a:rPr>
              <a:t>Il </a:t>
            </a:r>
            <a:r>
              <a:rPr lang="fr-FR" sz="2400" dirty="0" err="1">
                <a:latin typeface="Brush Script MT" pitchFamily="66" charset="0"/>
              </a:rPr>
              <a:t>museo</a:t>
            </a:r>
            <a:r>
              <a:rPr lang="fr-FR" sz="2400" dirty="0">
                <a:latin typeface="Brush Script MT" pitchFamily="66" charset="0"/>
              </a:rPr>
              <a:t> </a:t>
            </a:r>
            <a:r>
              <a:rPr lang="fr-FR" sz="2400" dirty="0" err="1">
                <a:latin typeface="Brush Script MT" pitchFamily="66" charset="0"/>
              </a:rPr>
              <a:t>del</a:t>
            </a:r>
            <a:r>
              <a:rPr lang="fr-FR" sz="2400" dirty="0">
                <a:latin typeface="Brush Script MT" pitchFamily="66" charset="0"/>
              </a:rPr>
              <a:t> </a:t>
            </a:r>
            <a:r>
              <a:rPr lang="fr-FR" sz="2400" dirty="0" err="1">
                <a:latin typeface="Brush Script MT" pitchFamily="66" charset="0"/>
              </a:rPr>
              <a:t>violino</a:t>
            </a:r>
            <a:endParaRPr lang="fr-FR" sz="2400" dirty="0"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nabel\Desktop\j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2555776" y="1289382"/>
            <a:ext cx="4176464" cy="556861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067944" y="476672"/>
            <a:ext cx="104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Brush Script MT" pitchFamily="66" charset="0"/>
              </a:rPr>
              <a:t>Giorno 2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576" y="3068960"/>
            <a:ext cx="943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latin typeface="Brush Script MT" pitchFamily="66" charset="0"/>
              </a:rPr>
              <a:t>Padova</a:t>
            </a:r>
            <a:endParaRPr lang="fr-FR" sz="2400" dirty="0"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nabel\Desktop\ita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94320"/>
            <a:ext cx="4697760" cy="626368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483768" y="116632"/>
            <a:ext cx="3296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latin typeface="Brush Script MT" pitchFamily="66" charset="0"/>
              </a:rPr>
              <a:t>Mio</a:t>
            </a:r>
            <a:r>
              <a:rPr lang="fr-FR" sz="2400" dirty="0">
                <a:latin typeface="Brush Script MT" pitchFamily="66" charset="0"/>
              </a:rPr>
              <a:t> </a:t>
            </a:r>
            <a:r>
              <a:rPr lang="fr-FR" sz="2400" dirty="0" err="1">
                <a:latin typeface="Brush Script MT" pitchFamily="66" charset="0"/>
              </a:rPr>
              <a:t>amico</a:t>
            </a:r>
            <a:r>
              <a:rPr lang="fr-FR" sz="2400" dirty="0">
                <a:latin typeface="Brush Script MT" pitchFamily="66" charset="0"/>
              </a:rPr>
              <a:t>, Lucas un </a:t>
            </a:r>
            <a:r>
              <a:rPr lang="fr-FR" sz="2400" dirty="0" err="1">
                <a:latin typeface="Brush Script MT" pitchFamily="66" charset="0"/>
              </a:rPr>
              <a:t>fenomeno</a:t>
            </a:r>
            <a:endParaRPr lang="fr-FR" sz="2400" dirty="0"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nnabel\Desktop\ital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63688" y="260648"/>
            <a:ext cx="2416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Brush Script MT" pitchFamily="66" charset="0"/>
              </a:rPr>
              <a:t>La piazza delle statue</a:t>
            </a:r>
            <a:endParaRPr lang="fr-FR" sz="2400" dirty="0"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nabel\Desktop\j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93371"/>
            <a:ext cx="4248472" cy="566462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419872" y="476672"/>
            <a:ext cx="1987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Brush Script MT" pitchFamily="66" charset="0"/>
              </a:rPr>
              <a:t>Il </a:t>
            </a:r>
            <a:r>
              <a:rPr lang="fr-FR" sz="2400" dirty="0" err="1" smtClean="0">
                <a:latin typeface="Brush Script MT" pitchFamily="66" charset="0"/>
              </a:rPr>
              <a:t>Palazzo</a:t>
            </a:r>
            <a:r>
              <a:rPr lang="fr-FR" sz="2400" dirty="0" smtClean="0">
                <a:latin typeface="Brush Script MT" pitchFamily="66" charset="0"/>
              </a:rPr>
              <a:t> </a:t>
            </a:r>
            <a:r>
              <a:rPr lang="fr-FR" sz="2400" dirty="0" err="1">
                <a:latin typeface="Brush Script MT" pitchFamily="66" charset="0"/>
              </a:rPr>
              <a:t>del</a:t>
            </a:r>
            <a:r>
              <a:rPr lang="fr-FR" sz="2400" dirty="0">
                <a:latin typeface="Brush Script MT" pitchFamily="66" charset="0"/>
              </a:rPr>
              <a:t> Bo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nabel\Desktop\j2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097360"/>
            <a:ext cx="4320480" cy="576064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699792" y="404664"/>
            <a:ext cx="375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Brush Script MT" pitchFamily="66" charset="0"/>
              </a:rPr>
              <a:t>Ma non </a:t>
            </a:r>
            <a:r>
              <a:rPr lang="fr-FR" sz="2400" dirty="0" err="1">
                <a:latin typeface="Brush Script MT" pitchFamily="66" charset="0"/>
              </a:rPr>
              <a:t>manca</a:t>
            </a:r>
            <a:r>
              <a:rPr lang="fr-FR" sz="2400" dirty="0">
                <a:latin typeface="Brush Script MT" pitchFamily="66" charset="0"/>
              </a:rPr>
              <a:t> un segno zodiacale 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85</Words>
  <Application>Microsoft Office PowerPoint</Application>
  <PresentationFormat>Affichage à l'écran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Viaggio in Italia 2016/2017</dc:title>
  <dc:creator>Annabel Canova</dc:creator>
  <cp:lastModifiedBy>Annabel Canova</cp:lastModifiedBy>
  <cp:revision>13</cp:revision>
  <dcterms:created xsi:type="dcterms:W3CDTF">2017-04-25T17:55:21Z</dcterms:created>
  <dcterms:modified xsi:type="dcterms:W3CDTF">2017-04-25T20:01:32Z</dcterms:modified>
</cp:coreProperties>
</file>