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4" r:id="rId6"/>
    <p:sldId id="263" r:id="rId7"/>
    <p:sldId id="261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" name="type.wav"/>
          </p:stSnd>
        </p:sndAc>
      </p:transition>
    </mc:Choice>
    <mc:Fallback>
      <p:transition spd="slow" advClick="0" advTm="2000">
        <p:fade/>
        <p:sndAc>
          <p:stSnd>
            <p:snd r:embed="rId1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19" name="type.wav"/>
          </p:stSnd>
        </p:sndAc>
      </p:transition>
    </mc:Choice>
    <mc:Fallback>
      <p:transition spd="slow" advClick="0" advTm="2000">
        <p:fade/>
        <p:sndAc>
          <p:stSnd>
            <p:snd r:embed="rId19" name="typ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50E28-2675-4BCB-9C88-9E37DEB5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CARNET DE VOYAGE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5B5BBB-BA3A-48CA-BDDC-2A9E8F43B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Viaggio</a:t>
            </a:r>
            <a:r>
              <a:rPr lang="fr-FR" dirty="0"/>
              <a:t> a </a:t>
            </a:r>
            <a:r>
              <a:rPr lang="fr-FR" dirty="0" err="1"/>
              <a:t>Grantorto</a:t>
            </a:r>
            <a:r>
              <a:rPr lang="fr-FR" dirty="0"/>
              <a:t>(</a:t>
            </a:r>
            <a:r>
              <a:rPr lang="fr-FR" dirty="0" err="1"/>
              <a:t>Padova</a:t>
            </a:r>
            <a:r>
              <a:rPr lang="fr-FR" dirty="0"/>
              <a:t>)- 27/31 </a:t>
            </a:r>
            <a:r>
              <a:rPr lang="fr-FR" dirty="0" err="1"/>
              <a:t>Marzo</a:t>
            </a:r>
            <a:r>
              <a:rPr lang="fr-FR" dirty="0"/>
              <a:t> 2017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428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9EBF9-67AA-4D93-81FA-773D8FDC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48953" y="-2549923"/>
            <a:ext cx="6707343" cy="11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CD4B4AC8-E887-478C-B7E7-EAA700BA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13383" y="-2620615"/>
            <a:ext cx="6857999" cy="120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98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2E6C05-1DF8-49F4-8818-DE9F62DB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93506" y="-2322443"/>
            <a:ext cx="6857999" cy="115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8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E6895B-C917-40F9-AD59-95D40CEC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0375" y="-2554356"/>
            <a:ext cx="6857999" cy="119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3D5D3EF4-25B4-42F0-8F5F-05D0CF6C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20009" y="-2613991"/>
            <a:ext cx="6857999" cy="120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5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eelOff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7078D7-8FF7-4D78-8BF3-277C2105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" y="0"/>
            <a:ext cx="12006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1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9275EE-B708-4E2B-84EA-15E6C8AF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0373" y="-2541103"/>
            <a:ext cx="6857999" cy="119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8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eelOff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539E2E-34B4-4511-85C8-1E68A2A69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>
                <a:latin typeface="Blackadder ITC" panose="04020505051007020D02" pitchFamily="82" charset="0"/>
              </a:rPr>
              <a:t>Un </a:t>
            </a:r>
            <a:r>
              <a:rPr lang="fr-FR" sz="4000" dirty="0" err="1">
                <a:latin typeface="Blackadder ITC" panose="04020505051007020D02" pitchFamily="82" charset="0"/>
              </a:rPr>
              <a:t>sacco</a:t>
            </a:r>
            <a:r>
              <a:rPr lang="fr-FR" sz="4000" dirty="0">
                <a:latin typeface="Blackadder ITC" panose="04020505051007020D02" pitchFamily="82" charset="0"/>
              </a:rPr>
              <a:t> di </a:t>
            </a:r>
            <a:r>
              <a:rPr lang="fr-FR" sz="4000" dirty="0" err="1">
                <a:latin typeface="Blackadder ITC" panose="04020505051007020D02" pitchFamily="82" charset="0"/>
              </a:rPr>
              <a:t>bei</a:t>
            </a:r>
            <a:r>
              <a:rPr lang="fr-FR" sz="4000" dirty="0">
                <a:latin typeface="Blackadder ITC" panose="04020505051007020D02" pitchFamily="82" charset="0"/>
              </a:rPr>
              <a:t> </a:t>
            </a:r>
            <a:r>
              <a:rPr lang="fr-FR" sz="4000" dirty="0" err="1">
                <a:latin typeface="Blackadder ITC" panose="04020505051007020D02" pitchFamily="82" charset="0"/>
              </a:rPr>
              <a:t>ricordi</a:t>
            </a:r>
            <a:r>
              <a:rPr lang="fr-FR" sz="4000" dirty="0">
                <a:latin typeface="Blackadder ITC" panose="04020505051007020D02" pitchFamily="82" charset="0"/>
              </a:rPr>
              <a:t> …..a presto !!!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61425D1-7F71-46C7-AEC8-C64511D7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67" y="609601"/>
            <a:ext cx="9847565" cy="4081669"/>
          </a:xfrm>
        </p:spPr>
        <p:txBody>
          <a:bodyPr>
            <a:normAutofit/>
          </a:bodyPr>
          <a:lstStyle/>
          <a:p>
            <a:pPr algn="ctr"/>
            <a:r>
              <a:rPr lang="fr-FR" sz="9600" dirty="0">
                <a:latin typeface="Blackadder ITC" panose="04020505051007020D02" pitchFamily="82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556554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  <p:sndAc>
          <p:stSnd>
            <p:snd r:embed="rId2" name="type.wav"/>
          </p:stSnd>
        </p:sndAc>
      </p:transition>
    </mc:Choice>
    <mc:Fallback>
      <p:transition spd="slow" advClick="0" advTm="2000">
        <p:fade/>
        <p:sndAc>
          <p:stSnd>
            <p:snd r:embed="rId2" name="typ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25</TotalTime>
  <Words>22</Words>
  <Application>Microsoft Office PowerPoint</Application>
  <PresentationFormat>Grand écran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Céleste</vt:lpstr>
      <vt:lpstr>CARNET DE VOYAGE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CARNET DE VOYAGE</dc:title>
  <dc:creator>Mireille ANTAR BEGLIOMINI</dc:creator>
  <cp:lastModifiedBy>Mireille ANTAR BEGLIOMINI</cp:lastModifiedBy>
  <cp:revision>6</cp:revision>
  <dcterms:created xsi:type="dcterms:W3CDTF">2017-07-11T08:06:27Z</dcterms:created>
  <dcterms:modified xsi:type="dcterms:W3CDTF">2017-07-11T08:39:12Z</dcterms:modified>
</cp:coreProperties>
</file>