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5" r:id="rId4"/>
    <p:sldId id="259" r:id="rId5"/>
    <p:sldId id="262" r:id="rId6"/>
    <p:sldId id="266" r:id="rId7"/>
    <p:sldId id="263" r:id="rId8"/>
    <p:sldId id="264" r:id="rId9"/>
  </p:sldIdLst>
  <p:sldSz cx="6858000" cy="9906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270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14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2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41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95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80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6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35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90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810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1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2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8D1B-F449-437A-8A74-7734D1DDCC2B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B5B1-0A7F-4473-B0DD-CB95A7FF5C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86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3" y="1256440"/>
            <a:ext cx="3753806" cy="5085173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686296" y="296883"/>
            <a:ext cx="27381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Cyprus</a:t>
            </a:r>
            <a:endParaRPr lang="el-G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4" y="5844988"/>
            <a:ext cx="3504372" cy="36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6" y="910144"/>
            <a:ext cx="3786521" cy="485413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259599" y="296883"/>
            <a:ext cx="2182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Ukraine</a:t>
            </a:r>
            <a:endParaRPr lang="el-G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4786076"/>
            <a:ext cx="3632399" cy="4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3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59599" y="296883"/>
            <a:ext cx="2182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Ukraine</a:t>
            </a:r>
            <a:endParaRPr lang="el-G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6" y="1483051"/>
            <a:ext cx="3721628" cy="43200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92" y="5733532"/>
            <a:ext cx="3280524" cy="38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61" y="2715822"/>
            <a:ext cx="4714402" cy="5007594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7" y="1126309"/>
            <a:ext cx="4075176" cy="208483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678461" y="202979"/>
            <a:ext cx="2812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Germany</a:t>
            </a:r>
            <a:endParaRPr lang="el-G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1" y="7077313"/>
            <a:ext cx="4154424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98" y="1739880"/>
            <a:ext cx="4399006" cy="6163579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341193" y="296883"/>
            <a:ext cx="2019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Croatia</a:t>
            </a:r>
            <a:endParaRPr lang="el-G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4" y="2074549"/>
            <a:ext cx="5117871" cy="529034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341193" y="296883"/>
            <a:ext cx="2019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Croatia</a:t>
            </a:r>
            <a:endParaRPr lang="el-G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0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37" y="639794"/>
            <a:ext cx="4999568" cy="465418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6" y="5249787"/>
            <a:ext cx="5479898" cy="3776981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275037" y="178130"/>
            <a:ext cx="21807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Norway</a:t>
            </a:r>
            <a:endParaRPr lang="el-G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75037" y="178130"/>
            <a:ext cx="21807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Norway</a:t>
            </a:r>
            <a:endParaRPr lang="el-G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784780"/>
            <a:ext cx="4335491" cy="469736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30" y="4274841"/>
            <a:ext cx="3997487" cy="52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32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8</Words>
  <Application>Microsoft Office PowerPoint</Application>
  <PresentationFormat>Α4 (210x297 χιλ.)</PresentationFormat>
  <Paragraphs>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kathryn/katerinaPapadopoulou</dc:creator>
  <cp:lastModifiedBy>kathryn/katerinaPapadopoulou</cp:lastModifiedBy>
  <cp:revision>7</cp:revision>
  <dcterms:created xsi:type="dcterms:W3CDTF">2014-11-13T15:22:41Z</dcterms:created>
  <dcterms:modified xsi:type="dcterms:W3CDTF">2014-11-25T14:26:28Z</dcterms:modified>
</cp:coreProperties>
</file>