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6858000" cy="9906000" type="A4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D6D6-36E0-4236-9914-63CADA227653}" type="datetimeFigureOut">
              <a:rPr lang="el-GR" smtClean="0"/>
              <a:t>21/11/2014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8F5-C28E-48F7-8BD4-35DE754476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426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D6D6-36E0-4236-9914-63CADA227653}" type="datetimeFigureOut">
              <a:rPr lang="el-GR" smtClean="0"/>
              <a:t>21/11/2014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8F5-C28E-48F7-8BD4-35DE754476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097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D6D6-36E0-4236-9914-63CADA227653}" type="datetimeFigureOut">
              <a:rPr lang="el-GR" smtClean="0"/>
              <a:t>21/11/2014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8F5-C28E-48F7-8BD4-35DE754476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179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D6D6-36E0-4236-9914-63CADA227653}" type="datetimeFigureOut">
              <a:rPr lang="el-GR" smtClean="0"/>
              <a:t>21/11/2014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8F5-C28E-48F7-8BD4-35DE754476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544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D6D6-36E0-4236-9914-63CADA227653}" type="datetimeFigureOut">
              <a:rPr lang="el-GR" smtClean="0"/>
              <a:t>21/11/2014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8F5-C28E-48F7-8BD4-35DE754476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213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D6D6-36E0-4236-9914-63CADA227653}" type="datetimeFigureOut">
              <a:rPr lang="el-GR" smtClean="0"/>
              <a:t>21/11/2014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8F5-C28E-48F7-8BD4-35DE754476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780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D6D6-36E0-4236-9914-63CADA227653}" type="datetimeFigureOut">
              <a:rPr lang="el-GR" smtClean="0"/>
              <a:t>21/11/2014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8F5-C28E-48F7-8BD4-35DE754476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07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D6D6-36E0-4236-9914-63CADA227653}" type="datetimeFigureOut">
              <a:rPr lang="el-GR" smtClean="0"/>
              <a:t>21/11/2014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8F5-C28E-48F7-8BD4-35DE754476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963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D6D6-36E0-4236-9914-63CADA227653}" type="datetimeFigureOut">
              <a:rPr lang="el-GR" smtClean="0"/>
              <a:t>21/11/2014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8F5-C28E-48F7-8BD4-35DE754476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67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D6D6-36E0-4236-9914-63CADA227653}" type="datetimeFigureOut">
              <a:rPr lang="el-GR" smtClean="0"/>
              <a:t>21/11/2014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8F5-C28E-48F7-8BD4-35DE754476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994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D6D6-36E0-4236-9914-63CADA227653}" type="datetimeFigureOut">
              <a:rPr lang="el-GR" smtClean="0"/>
              <a:t>21/11/2014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8F5-C28E-48F7-8BD4-35DE754476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963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CD6D6-36E0-4236-9914-63CADA227653}" type="datetimeFigureOut">
              <a:rPr lang="el-GR" smtClean="0"/>
              <a:t>21/11/2014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BC8F5-C28E-48F7-8BD4-35DE754476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1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47" y="5016765"/>
            <a:ext cx="3971965" cy="4296579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2215765" y="204343"/>
            <a:ext cx="23314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Portugal</a:t>
            </a:r>
            <a:endParaRPr lang="el-GR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7" y="1127673"/>
            <a:ext cx="3774416" cy="503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88" y="876855"/>
            <a:ext cx="3535266" cy="416359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2215765" y="204343"/>
            <a:ext cx="23314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Portugal</a:t>
            </a:r>
            <a:endParaRPr lang="el-GR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146" y="5342748"/>
            <a:ext cx="3633216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5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209884" y="212267"/>
            <a:ext cx="18751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France</a:t>
            </a:r>
            <a:endParaRPr lang="el-GR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065" y="4863973"/>
            <a:ext cx="2796168" cy="419004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3" y="1035880"/>
            <a:ext cx="4216090" cy="392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8" y="1173064"/>
            <a:ext cx="4127111" cy="314803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96" y="5394431"/>
            <a:ext cx="4381994" cy="3066707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2209884" y="212267"/>
            <a:ext cx="18751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France</a:t>
            </a:r>
            <a:endParaRPr lang="el-GR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20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22" y="5282244"/>
            <a:ext cx="4157015" cy="3970078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2181685" y="239969"/>
            <a:ext cx="15921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Spain</a:t>
            </a:r>
            <a:endParaRPr lang="el-GR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4" y="1335252"/>
            <a:ext cx="4557551" cy="342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678" y="4975519"/>
            <a:ext cx="4126081" cy="386738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23" y="598636"/>
            <a:ext cx="4247090" cy="4281286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2181685" y="239969"/>
            <a:ext cx="15921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Spain</a:t>
            </a:r>
            <a:endParaRPr lang="el-GR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70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3" y="1258783"/>
            <a:ext cx="2456132" cy="4806937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3526708" y="4694690"/>
            <a:ext cx="20633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Finland</a:t>
            </a:r>
            <a:endParaRPr lang="el-GR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738123" y="201843"/>
            <a:ext cx="49295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UNITED KINGDOM</a:t>
            </a:r>
            <a:endParaRPr lang="el-GR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53" y="5857300"/>
            <a:ext cx="3028417" cy="36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2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24" y="855406"/>
            <a:ext cx="4219791" cy="385070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26" y="5309732"/>
            <a:ext cx="4669782" cy="3524404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1449274" y="138098"/>
            <a:ext cx="36544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Sight coloring</a:t>
            </a:r>
            <a:endParaRPr lang="el-GR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060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32" y="991283"/>
            <a:ext cx="3561981" cy="3777206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2256387" y="239969"/>
            <a:ext cx="1442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Italy</a:t>
            </a:r>
            <a:endParaRPr lang="el-G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84" y="4876354"/>
            <a:ext cx="3719690" cy="473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12</Words>
  <Application>Microsoft Office PowerPoint</Application>
  <PresentationFormat>Α4 (210x297 χιλ.)</PresentationFormat>
  <Paragraphs>10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kathryn/katerinaPapadopoulou</dc:creator>
  <cp:lastModifiedBy>kathryn/katerinaPapadopoulou</cp:lastModifiedBy>
  <cp:revision>4</cp:revision>
  <dcterms:created xsi:type="dcterms:W3CDTF">2014-11-13T15:30:25Z</dcterms:created>
  <dcterms:modified xsi:type="dcterms:W3CDTF">2014-11-21T21:10:46Z</dcterms:modified>
</cp:coreProperties>
</file>