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67" r:id="rId3"/>
    <p:sldId id="269" r:id="rId4"/>
    <p:sldId id="270" r:id="rId5"/>
    <p:sldId id="271" r:id="rId6"/>
    <p:sldId id="258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90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5FFF5-0A65-4175-8229-160419576CC5}" type="datetimeFigureOut">
              <a:rPr lang="el-GR" smtClean="0"/>
              <a:t>20/1/2016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EEB2F-4268-4344-B19E-AD61FB4DB39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2474866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5FFF5-0A65-4175-8229-160419576CC5}" type="datetimeFigureOut">
              <a:rPr lang="el-GR" smtClean="0"/>
              <a:t>20/1/2016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EEB2F-4268-4344-B19E-AD61FB4DB39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26404298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5FFF5-0A65-4175-8229-160419576CC5}" type="datetimeFigureOut">
              <a:rPr lang="el-GR" smtClean="0"/>
              <a:t>20/1/2016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EEB2F-4268-4344-B19E-AD61FB4DB39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63253740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5FFF5-0A65-4175-8229-160419576CC5}" type="datetimeFigureOut">
              <a:rPr lang="el-GR" smtClean="0"/>
              <a:t>20/1/2016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EEB2F-4268-4344-B19E-AD61FB4DB39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17226677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5FFF5-0A65-4175-8229-160419576CC5}" type="datetimeFigureOut">
              <a:rPr lang="el-GR" smtClean="0"/>
              <a:t>20/1/2016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EEB2F-4268-4344-B19E-AD61FB4DB39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5973945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5FFF5-0A65-4175-8229-160419576CC5}" type="datetimeFigureOut">
              <a:rPr lang="el-GR" smtClean="0"/>
              <a:t>20/1/2016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EEB2F-4268-4344-B19E-AD61FB4DB39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3252305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5FFF5-0A65-4175-8229-160419576CC5}" type="datetimeFigureOut">
              <a:rPr lang="el-GR" smtClean="0"/>
              <a:t>20/1/2016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EEB2F-4268-4344-B19E-AD61FB4DB39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67556122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5FFF5-0A65-4175-8229-160419576CC5}" type="datetimeFigureOut">
              <a:rPr lang="el-GR" smtClean="0"/>
              <a:t>20/1/2016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EEB2F-4268-4344-B19E-AD61FB4DB39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276005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5FFF5-0A65-4175-8229-160419576CC5}" type="datetimeFigureOut">
              <a:rPr lang="el-GR" smtClean="0"/>
              <a:t>20/1/2016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EEB2F-4268-4344-B19E-AD61FB4DB39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3200318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5FFF5-0A65-4175-8229-160419576CC5}" type="datetimeFigureOut">
              <a:rPr lang="el-GR" smtClean="0"/>
              <a:t>20/1/2016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EEB2F-4268-4344-B19E-AD61FB4DB39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92977533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5FFF5-0A65-4175-8229-160419576CC5}" type="datetimeFigureOut">
              <a:rPr lang="el-GR" smtClean="0"/>
              <a:t>20/1/2016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EEB2F-4268-4344-B19E-AD61FB4DB39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7207404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5FFF5-0A65-4175-8229-160419576CC5}" type="datetimeFigureOut">
              <a:rPr lang="el-GR" smtClean="0"/>
              <a:t>20/1/2016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EEB2F-4268-4344-B19E-AD61FB4DB39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1215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are able to…</a:t>
            </a:r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30697354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76241"/>
            <a:ext cx="8428428" cy="5101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7659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class is able to….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Φάνης-</a:t>
            </a:r>
            <a:r>
              <a:rPr lang="en-US" dirty="0" err="1" smtClean="0"/>
              <a:t>Fanis</a:t>
            </a:r>
            <a:endParaRPr lang="el-GR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1" y="2204864"/>
            <a:ext cx="2880320" cy="3558043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dirty="0" smtClean="0"/>
              <a:t>Λάμπης- </a:t>
            </a:r>
            <a:r>
              <a:rPr lang="en-US" dirty="0" err="1" smtClean="0"/>
              <a:t>Labis</a:t>
            </a:r>
            <a:endParaRPr lang="el-GR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564904"/>
            <a:ext cx="2904455" cy="3332573"/>
          </a:xfrm>
        </p:spPr>
      </p:pic>
    </p:spTree>
    <p:extLst>
      <p:ext uri="{BB962C8B-B14F-4D97-AF65-F5344CB8AC3E}">
        <p14:creationId xmlns:p14="http://schemas.microsoft.com/office/powerpoint/2010/main" val="9570074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Μιχάλης-</a:t>
            </a:r>
            <a:r>
              <a:rPr lang="en-US" dirty="0" err="1" smtClean="0"/>
              <a:t>Michalis</a:t>
            </a:r>
            <a:endParaRPr lang="el-GR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372" y="2174875"/>
            <a:ext cx="2999844" cy="3951288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dirty="0" smtClean="0"/>
              <a:t>Αλ</a:t>
            </a:r>
            <a:r>
              <a:rPr lang="el-GR" dirty="0"/>
              <a:t>έ</a:t>
            </a:r>
            <a:r>
              <a:rPr lang="el-GR" dirty="0" smtClean="0"/>
              <a:t>ξανδρος- </a:t>
            </a:r>
            <a:r>
              <a:rPr lang="en-US" dirty="0" err="1" smtClean="0"/>
              <a:t>Alexandros</a:t>
            </a:r>
            <a:endParaRPr lang="el-GR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612" y="2174875"/>
            <a:ext cx="3086601" cy="3951288"/>
          </a:xfrm>
        </p:spPr>
      </p:pic>
    </p:spTree>
    <p:extLst>
      <p:ext uri="{BB962C8B-B14F-4D97-AF65-F5344CB8AC3E}">
        <p14:creationId xmlns:p14="http://schemas.microsoft.com/office/powerpoint/2010/main" val="12365958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Ηλίας- </a:t>
            </a:r>
            <a:r>
              <a:rPr lang="en-US" dirty="0" err="1" smtClean="0"/>
              <a:t>Ilias</a:t>
            </a:r>
            <a:endParaRPr lang="el-GR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71" y="2174875"/>
            <a:ext cx="3244845" cy="3951288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dirty="0" smtClean="0"/>
              <a:t>Μάνος-Μ</a:t>
            </a:r>
            <a:r>
              <a:rPr lang="en-US" dirty="0" err="1" smtClean="0"/>
              <a:t>anos</a:t>
            </a:r>
            <a:endParaRPr lang="el-GR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371" y="2174875"/>
            <a:ext cx="3137083" cy="3951288"/>
          </a:xfrm>
        </p:spPr>
      </p:pic>
    </p:spTree>
    <p:extLst>
      <p:ext uri="{BB962C8B-B14F-4D97-AF65-F5344CB8AC3E}">
        <p14:creationId xmlns:p14="http://schemas.microsoft.com/office/powerpoint/2010/main" val="2621520309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r>
              <a:rPr lang="el-GR" dirty="0" err="1" smtClean="0"/>
              <a:t>λέξανδρος</a:t>
            </a:r>
            <a:r>
              <a:rPr lang="el-GR" dirty="0" smtClean="0"/>
              <a:t>-Α</a:t>
            </a:r>
            <a:r>
              <a:rPr lang="en-US" dirty="0" err="1" smtClean="0"/>
              <a:t>lexandros</a:t>
            </a:r>
            <a:endParaRPr lang="el-GR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13" y="2174875"/>
            <a:ext cx="2991161" cy="3951288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r>
              <a:rPr lang="el-GR" dirty="0" err="1" smtClean="0"/>
              <a:t>λεξάνδρα</a:t>
            </a:r>
            <a:r>
              <a:rPr lang="el-GR" dirty="0" smtClean="0"/>
              <a:t>-</a:t>
            </a:r>
            <a:r>
              <a:rPr lang="en-US" dirty="0" smtClean="0"/>
              <a:t>Alexandra</a:t>
            </a:r>
            <a:endParaRPr lang="el-GR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462" y="2174875"/>
            <a:ext cx="3308900" cy="3951288"/>
          </a:xfrm>
        </p:spPr>
      </p:pic>
    </p:spTree>
    <p:extLst>
      <p:ext uri="{BB962C8B-B14F-4D97-AF65-F5344CB8AC3E}">
        <p14:creationId xmlns:p14="http://schemas.microsoft.com/office/powerpoint/2010/main" val="3231605801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29600" cy="1143000"/>
          </a:xfrm>
        </p:spPr>
        <p:txBody>
          <a:bodyPr>
            <a:noAutofit/>
          </a:bodyPr>
          <a:lstStyle/>
          <a:p>
            <a:r>
              <a:rPr lang="el-GR" sz="3600" dirty="0" smtClean="0"/>
              <a:t>Ο κροκόδειλος που </a:t>
            </a:r>
            <a:r>
              <a:rPr lang="el-GR" sz="3600" dirty="0" smtClean="0"/>
              <a:t>δεν του άρεσε </a:t>
            </a:r>
            <a:r>
              <a:rPr lang="el-GR" sz="3600" dirty="0" smtClean="0"/>
              <a:t>το </a:t>
            </a:r>
            <a:r>
              <a:rPr lang="el-GR" sz="3600" dirty="0" smtClean="0"/>
              <a:t>νερό</a:t>
            </a:r>
            <a:r>
              <a:rPr lang="en-US" sz="3600" dirty="0" smtClean="0"/>
              <a:t>-</a:t>
            </a:r>
            <a:r>
              <a:rPr lang="el-GR" sz="3600" dirty="0" smtClean="0"/>
              <a:t>Τ</a:t>
            </a:r>
            <a:r>
              <a:rPr lang="en-US" sz="3600" dirty="0" smtClean="0"/>
              <a:t>he crocodile who did not like water</a:t>
            </a:r>
            <a:r>
              <a:rPr lang="el-GR" sz="3600" dirty="0" smtClean="0"/>
              <a:t>.</a:t>
            </a:r>
            <a:endParaRPr lang="el-GR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44824"/>
            <a:ext cx="4038600" cy="2664296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212976"/>
            <a:ext cx="4038600" cy="2271712"/>
          </a:xfrm>
        </p:spPr>
      </p:pic>
    </p:spTree>
    <p:extLst>
      <p:ext uri="{BB962C8B-B14F-4D97-AF65-F5344CB8AC3E}">
        <p14:creationId xmlns:p14="http://schemas.microsoft.com/office/powerpoint/2010/main" val="2041461410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44824"/>
            <a:ext cx="4038600" cy="3096344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958" y="2420888"/>
            <a:ext cx="4038600" cy="3131940"/>
          </a:xfrm>
        </p:spPr>
      </p:pic>
    </p:spTree>
    <p:extLst>
      <p:ext uri="{BB962C8B-B14F-4D97-AF65-F5344CB8AC3E}">
        <p14:creationId xmlns:p14="http://schemas.microsoft.com/office/powerpoint/2010/main" val="2736031915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am afraid of….</a:t>
            </a:r>
            <a:endParaRPr lang="el-G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16832"/>
            <a:ext cx="4038600" cy="36004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88840"/>
            <a:ext cx="4038600" cy="3528392"/>
          </a:xfrm>
        </p:spPr>
      </p:pic>
    </p:spTree>
    <p:extLst>
      <p:ext uri="{BB962C8B-B14F-4D97-AF65-F5344CB8AC3E}">
        <p14:creationId xmlns:p14="http://schemas.microsoft.com/office/powerpoint/2010/main" val="1708724334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 have different fears but I will try to…</a:t>
            </a:r>
            <a:endParaRPr lang="el-GR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16832"/>
            <a:ext cx="4038600" cy="3528392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60848"/>
            <a:ext cx="4038600" cy="3240360"/>
          </a:xfrm>
        </p:spPr>
      </p:pic>
    </p:spTree>
    <p:extLst>
      <p:ext uri="{BB962C8B-B14F-4D97-AF65-F5344CB8AC3E}">
        <p14:creationId xmlns:p14="http://schemas.microsoft.com/office/powerpoint/2010/main" val="1826433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62</Words>
  <Application>Microsoft Office PowerPoint</Application>
  <PresentationFormat>On-screen Show (4:3)</PresentationFormat>
  <Paragraphs>13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We are able to…</vt:lpstr>
      <vt:lpstr>Our class is able to….</vt:lpstr>
      <vt:lpstr>PowerPoint Presentation</vt:lpstr>
      <vt:lpstr>PowerPoint Presentation</vt:lpstr>
      <vt:lpstr>PowerPoint Presentation</vt:lpstr>
      <vt:lpstr>Ο κροκόδειλος που δεν του άρεσε το νερό-Τhe crocodile who did not like water.</vt:lpstr>
      <vt:lpstr>PowerPoint Presentation</vt:lpstr>
      <vt:lpstr>I am afraid of….</vt:lpstr>
      <vt:lpstr>I have different fears but I will try to…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efi</dc:creator>
  <cp:lastModifiedBy>efi</cp:lastModifiedBy>
  <cp:revision>6</cp:revision>
  <dcterms:created xsi:type="dcterms:W3CDTF">2016-01-20T19:52:31Z</dcterms:created>
  <dcterms:modified xsi:type="dcterms:W3CDTF">2016-01-20T20:35:14Z</dcterms:modified>
</cp:coreProperties>
</file>