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-12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CF30-4A70-4D3B-BA3C-E3597F8D8B0A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818D-26FE-4116-9474-EB1610C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4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CF30-4A70-4D3B-BA3C-E3597F8D8B0A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818D-26FE-4116-9474-EB1610C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CF30-4A70-4D3B-BA3C-E3597F8D8B0A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818D-26FE-4116-9474-EB1610C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3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CF30-4A70-4D3B-BA3C-E3597F8D8B0A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818D-26FE-4116-9474-EB1610C7BD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393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CF30-4A70-4D3B-BA3C-E3597F8D8B0A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818D-26FE-4116-9474-EB1610C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28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CF30-4A70-4D3B-BA3C-E3597F8D8B0A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818D-26FE-4116-9474-EB1610C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58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CF30-4A70-4D3B-BA3C-E3597F8D8B0A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818D-26FE-4116-9474-EB1610C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CF30-4A70-4D3B-BA3C-E3597F8D8B0A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818D-26FE-4116-9474-EB1610C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7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CF30-4A70-4D3B-BA3C-E3597F8D8B0A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818D-26FE-4116-9474-EB1610C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4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CF30-4A70-4D3B-BA3C-E3597F8D8B0A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818D-26FE-4116-9474-EB1610C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4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CF30-4A70-4D3B-BA3C-E3597F8D8B0A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818D-26FE-4116-9474-EB1610C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1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CF30-4A70-4D3B-BA3C-E3597F8D8B0A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818D-26FE-4116-9474-EB1610C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7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CF30-4A70-4D3B-BA3C-E3597F8D8B0A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818D-26FE-4116-9474-EB1610C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7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CF30-4A70-4D3B-BA3C-E3597F8D8B0A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818D-26FE-4116-9474-EB1610C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4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CF30-4A70-4D3B-BA3C-E3597F8D8B0A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818D-26FE-4116-9474-EB1610C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6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CF30-4A70-4D3B-BA3C-E3597F8D8B0A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818D-26FE-4116-9474-EB1610C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0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CF30-4A70-4D3B-BA3C-E3597F8D8B0A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818D-26FE-4116-9474-EB1610C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8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CCF30-4A70-4D3B-BA3C-E3597F8D8B0A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818D-26FE-4116-9474-EB1610C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71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Inventions &amp; Cultural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 and chemistry- pacemaker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Before:</a:t>
            </a:r>
          </a:p>
          <a:p>
            <a:pPr marL="0" indent="0">
              <a:buNone/>
            </a:pPr>
            <a:r>
              <a:rPr lang="en-US" dirty="0" smtClean="0"/>
              <a:t>Higher death rate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Now:</a:t>
            </a:r>
          </a:p>
          <a:p>
            <a:pPr marL="0" indent="0">
              <a:buNone/>
            </a:pPr>
            <a:r>
              <a:rPr lang="en-US" dirty="0" smtClean="0"/>
              <a:t>Revives people, smaller death rate, longer living…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099" y="4103774"/>
            <a:ext cx="2568575" cy="2568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129" y="4103775"/>
            <a:ext cx="2152970" cy="2568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800" y="1598707"/>
            <a:ext cx="3952874" cy="23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COMUNICATION- MOBILE 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Before:</a:t>
            </a:r>
          </a:p>
          <a:p>
            <a:r>
              <a:rPr lang="en-US" sz="1600" dirty="0"/>
              <a:t>m</a:t>
            </a:r>
            <a:r>
              <a:rPr lang="en-US" sz="1600" dirty="0" smtClean="0"/>
              <a:t>ore </a:t>
            </a:r>
            <a:r>
              <a:rPr lang="en-US" sz="1600" dirty="0" smtClean="0"/>
              <a:t>personal communication</a:t>
            </a:r>
            <a:r>
              <a:rPr lang="sl-SI" sz="1600" dirty="0" smtClean="0"/>
              <a:t>,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Now:</a:t>
            </a:r>
          </a:p>
          <a:p>
            <a:r>
              <a:rPr lang="en-US" sz="1400" dirty="0" smtClean="0"/>
              <a:t>No </a:t>
            </a:r>
            <a:r>
              <a:rPr lang="sl-SI" sz="1400" dirty="0" smtClean="0"/>
              <a:t>eye to eye </a:t>
            </a:r>
            <a:r>
              <a:rPr lang="en-US" sz="1400" dirty="0" smtClean="0"/>
              <a:t>communication</a:t>
            </a:r>
            <a:r>
              <a:rPr lang="en-US" sz="1400" dirty="0" smtClean="0"/>
              <a:t>, no hanging out, it made communication easier,</a:t>
            </a:r>
          </a:p>
          <a:p>
            <a:pPr marL="0" indent="0">
              <a:buNone/>
            </a:pPr>
            <a:r>
              <a:rPr lang="en-US" sz="1400" dirty="0" smtClean="0"/>
              <a:t>You can make more friends,…                          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1844413"/>
            <a:ext cx="5160962" cy="2099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700" y="3943632"/>
            <a:ext cx="5160962" cy="256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PREPARATION- cooker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Before:</a:t>
            </a:r>
          </a:p>
          <a:p>
            <a:pPr marL="0" indent="0">
              <a:buNone/>
            </a:pPr>
            <a:r>
              <a:rPr lang="en-US" dirty="0" smtClean="0"/>
              <a:t>Harder to cook, no options to choose…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Now:</a:t>
            </a:r>
          </a:p>
          <a:p>
            <a:pPr marL="0" indent="0">
              <a:buNone/>
            </a:pPr>
            <a:r>
              <a:rPr lang="en-US" dirty="0" smtClean="0"/>
              <a:t>Faster cooking, easier, different food options to cook…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700" y="1520825"/>
            <a:ext cx="4019550" cy="2746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700" y="4267200"/>
            <a:ext cx="2971266" cy="249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76</TotalTime>
  <Words>84</Words>
  <Application>Microsoft Office PowerPoint</Application>
  <PresentationFormat>Custom</PresentationFormat>
  <Paragraphs>21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Damask</vt:lpstr>
      <vt:lpstr>Inventions &amp; Cultural Behaviour</vt:lpstr>
      <vt:lpstr>Medicine and chemistry- pacemaker</vt:lpstr>
      <vt:lpstr>COMUNICATION- MOBILE PHONE</vt:lpstr>
      <vt:lpstr>FOOD PREPARATION- cooker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I&amp;CB</dc:title>
  <dc:creator>USER</dc:creator>
  <cp:lastModifiedBy>petra</cp:lastModifiedBy>
  <cp:revision>7</cp:revision>
  <dcterms:created xsi:type="dcterms:W3CDTF">2017-02-10T12:50:35Z</dcterms:created>
  <dcterms:modified xsi:type="dcterms:W3CDTF">2017-03-02T07:16:36Z</dcterms:modified>
</cp:coreProperties>
</file>