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1EE4-9381-4CD2-81E1-271B9C176CD4}" type="datetimeFigureOut">
              <a:rPr lang="tr-TR" smtClean="0"/>
              <a:t>12.06.2021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D072-C6F8-45B3-9BA8-1F4A3991E3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71799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1EE4-9381-4CD2-81E1-271B9C176CD4}" type="datetimeFigureOut">
              <a:rPr lang="tr-TR" smtClean="0"/>
              <a:t>12.06.2021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D072-C6F8-45B3-9BA8-1F4A3991E3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49299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1EE4-9381-4CD2-81E1-271B9C176CD4}" type="datetimeFigureOut">
              <a:rPr lang="tr-TR" smtClean="0"/>
              <a:t>12.06.2021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D072-C6F8-45B3-9BA8-1F4A3991E3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6653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1EE4-9381-4CD2-81E1-271B9C176CD4}" type="datetimeFigureOut">
              <a:rPr lang="tr-TR" smtClean="0"/>
              <a:t>12.06.2021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D072-C6F8-45B3-9BA8-1F4A3991E3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98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1EE4-9381-4CD2-81E1-271B9C176CD4}" type="datetimeFigureOut">
              <a:rPr lang="tr-TR" smtClean="0"/>
              <a:t>12.06.2021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D072-C6F8-45B3-9BA8-1F4A3991E3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2204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1EE4-9381-4CD2-81E1-271B9C176CD4}" type="datetimeFigureOut">
              <a:rPr lang="tr-TR" smtClean="0"/>
              <a:t>12.06.2021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D072-C6F8-45B3-9BA8-1F4A3991E3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030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1EE4-9381-4CD2-81E1-271B9C176CD4}" type="datetimeFigureOut">
              <a:rPr lang="tr-TR" smtClean="0"/>
              <a:t>12.06.2021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D072-C6F8-45B3-9BA8-1F4A3991E3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35398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1EE4-9381-4CD2-81E1-271B9C176CD4}" type="datetimeFigureOut">
              <a:rPr lang="tr-TR" smtClean="0"/>
              <a:t>12.06.2021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D072-C6F8-45B3-9BA8-1F4A3991E3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72797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1EE4-9381-4CD2-81E1-271B9C176CD4}" type="datetimeFigureOut">
              <a:rPr lang="tr-TR" smtClean="0"/>
              <a:t>12.06.2021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D072-C6F8-45B3-9BA8-1F4A3991E3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6311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1EE4-9381-4CD2-81E1-271B9C176CD4}" type="datetimeFigureOut">
              <a:rPr lang="tr-TR" smtClean="0"/>
              <a:t>12.06.2021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D072-C6F8-45B3-9BA8-1F4A3991E3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3411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81EE4-9381-4CD2-81E1-271B9C176CD4}" type="datetimeFigureOut">
              <a:rPr lang="tr-TR" smtClean="0"/>
              <a:t>12.06.2021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C1D072-C6F8-45B3-9BA8-1F4A3991E3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849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081EE4-9381-4CD2-81E1-271B9C176CD4}" type="datetimeFigureOut">
              <a:rPr lang="tr-TR" smtClean="0"/>
              <a:t>12.06.2021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1D072-C6F8-45B3-9BA8-1F4A3991E3F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11504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938624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86474"/>
          </a:xfrm>
        </p:spPr>
      </p:pic>
    </p:spTree>
    <p:extLst>
      <p:ext uri="{BB962C8B-B14F-4D97-AF65-F5344CB8AC3E}">
        <p14:creationId xmlns:p14="http://schemas.microsoft.com/office/powerpoint/2010/main" val="1469979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İçerik Yer Tutucusu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3219718"/>
          </a:xfrm>
        </p:spPr>
      </p:pic>
      <p:pic>
        <p:nvPicPr>
          <p:cNvPr id="6" name="İçerik Yer Tutucusu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9719"/>
            <a:ext cx="12192000" cy="3638282"/>
          </a:xfrm>
        </p:spPr>
      </p:pic>
    </p:spTree>
    <p:extLst>
      <p:ext uri="{BB962C8B-B14F-4D97-AF65-F5344CB8AC3E}">
        <p14:creationId xmlns:p14="http://schemas.microsoft.com/office/powerpoint/2010/main" val="14484976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5432"/>
            <a:ext cx="12192000" cy="6878806"/>
          </a:xfrm>
        </p:spPr>
      </p:pic>
    </p:spTree>
    <p:extLst>
      <p:ext uri="{BB962C8B-B14F-4D97-AF65-F5344CB8AC3E}">
        <p14:creationId xmlns:p14="http://schemas.microsoft.com/office/powerpoint/2010/main" val="1416469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12192001" cy="6859756"/>
          </a:xfrm>
        </p:spPr>
      </p:pic>
    </p:spTree>
    <p:extLst>
      <p:ext uri="{BB962C8B-B14F-4D97-AF65-F5344CB8AC3E}">
        <p14:creationId xmlns:p14="http://schemas.microsoft.com/office/powerpoint/2010/main" val="2710000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83862"/>
          </a:xfrm>
        </p:spPr>
      </p:pic>
    </p:spTree>
    <p:extLst>
      <p:ext uri="{BB962C8B-B14F-4D97-AF65-F5344CB8AC3E}">
        <p14:creationId xmlns:p14="http://schemas.microsoft.com/office/powerpoint/2010/main" val="23863772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-1"/>
            <a:ext cx="12192001" cy="6857571"/>
          </a:xfrm>
        </p:spPr>
      </p:pic>
    </p:spTree>
    <p:extLst>
      <p:ext uri="{BB962C8B-B14F-4D97-AF65-F5344CB8AC3E}">
        <p14:creationId xmlns:p14="http://schemas.microsoft.com/office/powerpoint/2010/main" val="442276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921700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" y="0"/>
            <a:ext cx="12192001" cy="6858000"/>
          </a:xfrm>
        </p:spPr>
      </p:pic>
    </p:spTree>
    <p:extLst>
      <p:ext uri="{BB962C8B-B14F-4D97-AF65-F5344CB8AC3E}">
        <p14:creationId xmlns:p14="http://schemas.microsoft.com/office/powerpoint/2010/main" val="37607512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54592"/>
          </a:xfrm>
        </p:spPr>
      </p:pic>
    </p:spTree>
    <p:extLst>
      <p:ext uri="{BB962C8B-B14F-4D97-AF65-F5344CB8AC3E}">
        <p14:creationId xmlns:p14="http://schemas.microsoft.com/office/powerpoint/2010/main" val="404161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19290580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0</Words>
  <Application>Microsoft Office PowerPoint</Application>
  <PresentationFormat>Geniş ekran</PresentationFormat>
  <Paragraphs>0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Silentall Unattended Installer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BARUTCU</dc:creator>
  <cp:lastModifiedBy>BARUTCU</cp:lastModifiedBy>
  <cp:revision>4</cp:revision>
  <dcterms:created xsi:type="dcterms:W3CDTF">2021-06-12T16:39:23Z</dcterms:created>
  <dcterms:modified xsi:type="dcterms:W3CDTF">2021-06-12T17:06:09Z</dcterms:modified>
</cp:coreProperties>
</file>