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0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Pole słoneczników">
            <a:extLst>
              <a:ext uri="{FF2B5EF4-FFF2-40B4-BE49-F238E27FC236}">
                <a16:creationId xmlns:a16="http://schemas.microsoft.com/office/drawing/2014/main" id="{74EF180F-7ED7-494C-80DE-15ABF70F0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96C7DB-FED2-4F3A-9842-FEF05E6F7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pl-PL" sz="7200" dirty="0"/>
              <a:t>LAST SURVEY FOR PARENTS</a:t>
            </a:r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4EE79F-36DA-43BD-89EC-B95C2EC1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MR. BEE’S DODOS</a:t>
            </a:r>
          </a:p>
        </p:txBody>
      </p:sp>
    </p:spTree>
    <p:extLst>
      <p:ext uri="{BB962C8B-B14F-4D97-AF65-F5344CB8AC3E}">
        <p14:creationId xmlns:p14="http://schemas.microsoft.com/office/powerpoint/2010/main" val="214680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D75239F-E481-43F2-B1DC-DE75A69CB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02" y="0"/>
            <a:ext cx="657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A4F1CF1-7FE6-4AFA-9C1F-891E82A70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88" y="0"/>
            <a:ext cx="621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ess brilliant flowers still keep bees coming back | Science News for  Students">
            <a:extLst>
              <a:ext uri="{FF2B5EF4-FFF2-40B4-BE49-F238E27FC236}">
                <a16:creationId xmlns:a16="http://schemas.microsoft.com/office/drawing/2014/main" id="{D1FEBA2F-7A36-4AF8-A9C2-C8EA6E70E0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3124" b="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B5D45B-2B09-4B74-A518-3D14D659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YOUR ATTENTION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3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F7A82F-35AD-4343-8B9D-F3152EC9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7" y="0"/>
            <a:ext cx="7332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A491451-CE59-427E-A4BB-95AEB90F4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09" y="0"/>
            <a:ext cx="6696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7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4AFE6C1-6377-4B26-B510-CC45C6DD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36" y="0"/>
            <a:ext cx="7428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C56A469-AAD3-4B33-A806-E15F1ECB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19" y="0"/>
            <a:ext cx="5790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E21B3A-EC67-429F-A782-2121EAA5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11" y="0"/>
            <a:ext cx="5841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4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BA751B-7B67-4F17-B07C-C4A864AD7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83" y="0"/>
            <a:ext cx="6630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02D4E27-D09F-4CAA-871C-67D58C6F2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9" y="0"/>
            <a:ext cx="662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D2FEAC-EC37-4E08-B14C-D08E801F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7" y="0"/>
            <a:ext cx="7101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F3920"/>
      </a:dk2>
      <a:lt2>
        <a:srgbClr val="E8E2E5"/>
      </a:lt2>
      <a:accent1>
        <a:srgbClr val="46B386"/>
      </a:accent1>
      <a:accent2>
        <a:srgbClr val="3BB14E"/>
      </a:accent2>
      <a:accent3>
        <a:srgbClr val="62B447"/>
      </a:accent3>
      <a:accent4>
        <a:srgbClr val="87AE3A"/>
      </a:accent4>
      <a:accent5>
        <a:srgbClr val="ABA343"/>
      </a:accent5>
      <a:accent6>
        <a:srgbClr val="B1763B"/>
      </a:accent6>
      <a:hlink>
        <a:srgbClr val="80872D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Panoramiczny</PresentationFormat>
  <Paragraphs>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Neue Haas Grotesk Text Pro</vt:lpstr>
      <vt:lpstr>AccentBoxVTI</vt:lpstr>
      <vt:lpstr>LAST SURVEY FOR PARENTS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SURVEY FOR PARENTS</dc:title>
  <dc:creator>nauczyciel 20</dc:creator>
  <cp:lastModifiedBy>nauczyciel 20</cp:lastModifiedBy>
  <cp:revision>4</cp:revision>
  <dcterms:created xsi:type="dcterms:W3CDTF">2021-06-06T18:07:19Z</dcterms:created>
  <dcterms:modified xsi:type="dcterms:W3CDTF">2021-06-06T18:32:01Z</dcterms:modified>
</cp:coreProperties>
</file>