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Hammersmith One" panose="020B0604020202020204" charset="-70"/>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898"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4" name="Google Shape;131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gf91c18bc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1" name="Google Shape;1461;gf91c18bc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7"/>
        <p:cNvGrpSpPr/>
        <p:nvPr/>
      </p:nvGrpSpPr>
      <p:grpSpPr>
        <a:xfrm>
          <a:off x="0" y="0"/>
          <a:ext cx="0" cy="0"/>
          <a:chOff x="0" y="0"/>
          <a:chExt cx="0" cy="0"/>
        </a:xfrm>
      </p:grpSpPr>
      <p:sp>
        <p:nvSpPr>
          <p:cNvPr id="1468" name="Google Shape;1468;gf91c18bc6c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9" name="Google Shape;1469;gf91c18bc6c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5"/>
        <p:cNvGrpSpPr/>
        <p:nvPr/>
      </p:nvGrpSpPr>
      <p:grpSpPr>
        <a:xfrm>
          <a:off x="0" y="0"/>
          <a:ext cx="0" cy="0"/>
          <a:chOff x="0" y="0"/>
          <a:chExt cx="0" cy="0"/>
        </a:xfrm>
      </p:grpSpPr>
      <p:sp>
        <p:nvSpPr>
          <p:cNvPr id="1476" name="Google Shape;1476;gfcd671fe2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7" name="Google Shape;1477;gfcd671fe2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gf91c18bc6c_0_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1" name="Google Shape;1321;gf91c18bc6c_0_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7"/>
        <p:cNvGrpSpPr/>
        <p:nvPr/>
      </p:nvGrpSpPr>
      <p:grpSpPr>
        <a:xfrm>
          <a:off x="0" y="0"/>
          <a:ext cx="0" cy="0"/>
          <a:chOff x="0" y="0"/>
          <a:chExt cx="0" cy="0"/>
        </a:xfrm>
      </p:grpSpPr>
      <p:sp>
        <p:nvSpPr>
          <p:cNvPr id="1328" name="Google Shape;1328;gf91c18bc6c_0_1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9" name="Google Shape;1329;gf91c18bc6c_0_1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8"/>
        <p:cNvGrpSpPr/>
        <p:nvPr/>
      </p:nvGrpSpPr>
      <p:grpSpPr>
        <a:xfrm>
          <a:off x="0" y="0"/>
          <a:ext cx="0" cy="0"/>
          <a:chOff x="0" y="0"/>
          <a:chExt cx="0" cy="0"/>
        </a:xfrm>
      </p:grpSpPr>
      <p:sp>
        <p:nvSpPr>
          <p:cNvPr id="1409" name="Google Shape;1409;gf91c18bc6c_0_1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0" name="Google Shape;1410;gf91c18bc6c_0_1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6"/>
        <p:cNvGrpSpPr/>
        <p:nvPr/>
      </p:nvGrpSpPr>
      <p:grpSpPr>
        <a:xfrm>
          <a:off x="0" y="0"/>
          <a:ext cx="0" cy="0"/>
          <a:chOff x="0" y="0"/>
          <a:chExt cx="0" cy="0"/>
        </a:xfrm>
      </p:grpSpPr>
      <p:sp>
        <p:nvSpPr>
          <p:cNvPr id="1417" name="Google Shape;1417;gf91c18bc6c_0_1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8" name="Google Shape;1418;gf91c18bc6c_0_1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4"/>
        <p:cNvGrpSpPr/>
        <p:nvPr/>
      </p:nvGrpSpPr>
      <p:grpSpPr>
        <a:xfrm>
          <a:off x="0" y="0"/>
          <a:ext cx="0" cy="0"/>
          <a:chOff x="0" y="0"/>
          <a:chExt cx="0" cy="0"/>
        </a:xfrm>
      </p:grpSpPr>
      <p:sp>
        <p:nvSpPr>
          <p:cNvPr id="1425" name="Google Shape;1425;gf91c18bc6c_0_1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6" name="Google Shape;1426;gf91c18bc6c_0_1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gf91c18bc6c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4" name="Google Shape;1434;gf91c18bc6c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0"/>
        <p:cNvGrpSpPr/>
        <p:nvPr/>
      </p:nvGrpSpPr>
      <p:grpSpPr>
        <a:xfrm>
          <a:off x="0" y="0"/>
          <a:ext cx="0" cy="0"/>
          <a:chOff x="0" y="0"/>
          <a:chExt cx="0" cy="0"/>
        </a:xfrm>
      </p:grpSpPr>
      <p:sp>
        <p:nvSpPr>
          <p:cNvPr id="1441" name="Google Shape;1441;gf91c18bc6c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2" name="Google Shape;1442;gf91c18bc6c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1"/>
        <p:cNvGrpSpPr/>
        <p:nvPr/>
      </p:nvGrpSpPr>
      <p:grpSpPr>
        <a:xfrm>
          <a:off x="0" y="0"/>
          <a:ext cx="0" cy="0"/>
          <a:chOff x="0" y="0"/>
          <a:chExt cx="0" cy="0"/>
        </a:xfrm>
      </p:grpSpPr>
      <p:sp>
        <p:nvSpPr>
          <p:cNvPr id="1452" name="Google Shape;1452;gf91c18bc6c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3" name="Google Shape;1453;gf91c18bc6c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0800000" flipH="1">
            <a:off x="-1411582" y="-1157400"/>
            <a:ext cx="4436782" cy="3714342"/>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062825" y="3370500"/>
            <a:ext cx="775608" cy="1012954"/>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rgbClr val="A0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605425" y="342175"/>
            <a:ext cx="2052600" cy="2052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6412578" y="-640069"/>
            <a:ext cx="1962482" cy="1953284"/>
            <a:chOff x="386328" y="2672681"/>
            <a:chExt cx="1962482" cy="1953284"/>
          </a:xfrm>
        </p:grpSpPr>
        <p:sp>
          <p:nvSpPr>
            <p:cNvPr id="13" name="Google Shape;13;p2"/>
            <p:cNvSpPr/>
            <p:nvPr/>
          </p:nvSpPr>
          <p:spPr>
            <a:xfrm>
              <a:off x="602590" y="3031586"/>
              <a:ext cx="2321" cy="2364"/>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86328" y="2672681"/>
              <a:ext cx="1962482" cy="1953284"/>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95817" y="2846396"/>
              <a:ext cx="10401" cy="808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906269" y="2679600"/>
              <a:ext cx="308321" cy="260014"/>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14642" y="2672681"/>
              <a:ext cx="309481" cy="266933"/>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724131" y="2785411"/>
              <a:ext cx="117372" cy="69065"/>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874810" y="2808447"/>
              <a:ext cx="6962" cy="131167"/>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51868" y="3289279"/>
              <a:ext cx="2364" cy="4642"/>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16292" y="3153513"/>
              <a:ext cx="88620" cy="55269"/>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04963" y="2940732"/>
              <a:ext cx="308321" cy="353189"/>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13335" y="2940732"/>
              <a:ext cx="309481" cy="35202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522825" y="2940732"/>
              <a:ext cx="308321" cy="35202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931197" y="2975243"/>
              <a:ext cx="308321" cy="317518"/>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89766" y="3559565"/>
              <a:ext cx="8080" cy="10401"/>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97897" y="3303075"/>
              <a:ext cx="308321" cy="35202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06269" y="3303075"/>
              <a:ext cx="308321" cy="35202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314642" y="3303075"/>
              <a:ext cx="309481" cy="35202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724131" y="3301915"/>
              <a:ext cx="308321" cy="353189"/>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132503" y="3301915"/>
              <a:ext cx="207109" cy="353189"/>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95525" y="3644703"/>
              <a:ext cx="209386" cy="35202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04963" y="3644703"/>
              <a:ext cx="308321" cy="35202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113335" y="3644703"/>
              <a:ext cx="309481" cy="35202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522825" y="3644703"/>
              <a:ext cx="308321" cy="35202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931197" y="3644703"/>
              <a:ext cx="308321" cy="35202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339569" y="3728681"/>
              <a:ext cx="6919" cy="10401"/>
            </a:xfrm>
            <a:custGeom>
              <a:avLst/>
              <a:gdLst/>
              <a:ahLst/>
              <a:cxnLst/>
              <a:rect l="l" t="t" r="r" b="b"/>
              <a:pathLst>
                <a:path w="161" h="242" extrusionOk="0">
                  <a:moveTo>
                    <a:pt x="81" y="1"/>
                  </a:moveTo>
                  <a:lnTo>
                    <a:pt x="0" y="161"/>
                  </a:lnTo>
                  <a:lnTo>
                    <a:pt x="134" y="241"/>
                  </a:lnTo>
                  <a:cubicBezTo>
                    <a:pt x="134" y="161"/>
                    <a:pt x="134" y="108"/>
                    <a:pt x="161" y="27"/>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97897" y="4010528"/>
              <a:ext cx="308321" cy="314080"/>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906269" y="4010528"/>
              <a:ext cx="308321" cy="35202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314642" y="4010528"/>
              <a:ext cx="309481" cy="35202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724131" y="4010528"/>
              <a:ext cx="308321" cy="35202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132503" y="4095623"/>
              <a:ext cx="84021" cy="52948"/>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90153" y="4437294"/>
              <a:ext cx="123131" cy="73663"/>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55642" y="4352156"/>
              <a:ext cx="6962" cy="139247"/>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113335" y="4352156"/>
              <a:ext cx="309481" cy="273810"/>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522825" y="4352156"/>
              <a:ext cx="308321" cy="26577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931197" y="4437294"/>
              <a:ext cx="13839" cy="10401"/>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2"/>
          <p:cNvSpPr/>
          <p:nvPr/>
        </p:nvSpPr>
        <p:spPr>
          <a:xfrm>
            <a:off x="-125" y="4599425"/>
            <a:ext cx="9144321" cy="595550"/>
          </a:xfrm>
          <a:custGeom>
            <a:avLst/>
            <a:gdLst/>
            <a:ahLst/>
            <a:cxnLst/>
            <a:rect l="l" t="t" r="r" b="b"/>
            <a:pathLst>
              <a:path w="287196" h="23822" extrusionOk="0">
                <a:moveTo>
                  <a:pt x="1" y="0"/>
                </a:moveTo>
                <a:lnTo>
                  <a:pt x="1" y="23822"/>
                </a:lnTo>
                <a:lnTo>
                  <a:pt x="287196" y="23822"/>
                </a:lnTo>
                <a:lnTo>
                  <a:pt x="287196" y="0"/>
                </a:lnTo>
                <a:close/>
              </a:path>
            </a:pathLst>
          </a:custGeom>
          <a:solidFill>
            <a:srgbClr val="C8A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txBox="1">
            <a:spLocks noGrp="1"/>
          </p:cNvSpPr>
          <p:nvPr>
            <p:ph type="ctrTitle"/>
          </p:nvPr>
        </p:nvSpPr>
        <p:spPr>
          <a:xfrm>
            <a:off x="1283094" y="1290750"/>
            <a:ext cx="65778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500" b="1">
                <a:solidFill>
                  <a:srgbClr val="806860"/>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0" name="Google Shape;50;p2"/>
          <p:cNvSpPr txBox="1">
            <a:spLocks noGrp="1"/>
          </p:cNvSpPr>
          <p:nvPr>
            <p:ph type="subTitle" idx="1"/>
          </p:nvPr>
        </p:nvSpPr>
        <p:spPr>
          <a:xfrm>
            <a:off x="1283100" y="3394625"/>
            <a:ext cx="6577800" cy="458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500">
                <a:latin typeface="Manjari"/>
                <a:ea typeface="Manjari"/>
                <a:cs typeface="Manjari"/>
                <a:sym typeface="Manja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7"/>
        <p:cNvGrpSpPr/>
        <p:nvPr/>
      </p:nvGrpSpPr>
      <p:grpSpPr>
        <a:xfrm>
          <a:off x="0" y="0"/>
          <a:ext cx="0" cy="0"/>
          <a:chOff x="0" y="0"/>
          <a:chExt cx="0" cy="0"/>
        </a:xfrm>
      </p:grpSpPr>
      <p:sp>
        <p:nvSpPr>
          <p:cNvPr id="168" name="Google Shape;168;p11"/>
          <p:cNvSpPr/>
          <p:nvPr/>
        </p:nvSpPr>
        <p:spPr>
          <a:xfrm rot="-3415034" flipH="1">
            <a:off x="5360216" y="729047"/>
            <a:ext cx="4814608" cy="409530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1"/>
          <p:cNvSpPr/>
          <p:nvPr/>
        </p:nvSpPr>
        <p:spPr>
          <a:xfrm rot="5400000">
            <a:off x="-1253772" y="2378259"/>
            <a:ext cx="4906632" cy="319691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 name="Google Shape;170;p11"/>
          <p:cNvGrpSpPr/>
          <p:nvPr/>
        </p:nvGrpSpPr>
        <p:grpSpPr>
          <a:xfrm rot="10800000" flipH="1">
            <a:off x="-135159" y="-547193"/>
            <a:ext cx="1696762" cy="1688828"/>
            <a:chOff x="2414491" y="671177"/>
            <a:chExt cx="1830972" cy="1822411"/>
          </a:xfrm>
        </p:grpSpPr>
        <p:sp>
          <p:nvSpPr>
            <p:cNvPr id="171" name="Google Shape;171;p11"/>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1"/>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1"/>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1"/>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1"/>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1"/>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1"/>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1"/>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11"/>
          <p:cNvSpPr/>
          <p:nvPr/>
        </p:nvSpPr>
        <p:spPr>
          <a:xfrm>
            <a:off x="1661788" y="1441452"/>
            <a:ext cx="1434654" cy="1265482"/>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txBox="1">
            <a:spLocks noGrp="1"/>
          </p:cNvSpPr>
          <p:nvPr>
            <p:ph type="title" hasCustomPrompt="1"/>
          </p:nvPr>
        </p:nvSpPr>
        <p:spPr>
          <a:xfrm>
            <a:off x="2967200" y="1441438"/>
            <a:ext cx="5142900" cy="17889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solidFill>
                  <a:schemeClr val="lt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07" name="Google Shape;207;p11"/>
          <p:cNvSpPr txBox="1">
            <a:spLocks noGrp="1"/>
          </p:cNvSpPr>
          <p:nvPr>
            <p:ph type="body" idx="1"/>
          </p:nvPr>
        </p:nvSpPr>
        <p:spPr>
          <a:xfrm>
            <a:off x="2967200" y="3236713"/>
            <a:ext cx="5142900" cy="443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sz="1600">
                <a:solidFill>
                  <a:schemeClr val="lt2"/>
                </a:solidFill>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7">
    <p:spTree>
      <p:nvGrpSpPr>
        <p:cNvPr id="1" name="Shape 209"/>
        <p:cNvGrpSpPr/>
        <p:nvPr/>
      </p:nvGrpSpPr>
      <p:grpSpPr>
        <a:xfrm>
          <a:off x="0" y="0"/>
          <a:ext cx="0" cy="0"/>
          <a:chOff x="0" y="0"/>
          <a:chExt cx="0" cy="0"/>
        </a:xfrm>
      </p:grpSpPr>
      <p:sp>
        <p:nvSpPr>
          <p:cNvPr id="210" name="Google Shape;210;p13"/>
          <p:cNvSpPr/>
          <p:nvPr/>
        </p:nvSpPr>
        <p:spPr>
          <a:xfrm>
            <a:off x="7233675" y="-730075"/>
            <a:ext cx="3030078" cy="3486687"/>
          </a:xfrm>
          <a:custGeom>
            <a:avLst/>
            <a:gdLst/>
            <a:ahLst/>
            <a:cxnLst/>
            <a:rect l="l" t="t" r="r" b="b"/>
            <a:pathLst>
              <a:path w="72386" h="83294" extrusionOk="0">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3"/>
          <p:cNvSpPr/>
          <p:nvPr/>
        </p:nvSpPr>
        <p:spPr>
          <a:xfrm rot="2540379">
            <a:off x="-721411" y="3502530"/>
            <a:ext cx="2268525" cy="1945325"/>
          </a:xfrm>
          <a:custGeom>
            <a:avLst/>
            <a:gdLst/>
            <a:ahLst/>
            <a:cxnLst/>
            <a:rect l="l" t="t" r="r" b="b"/>
            <a:pathLst>
              <a:path w="40029" h="34326" extrusionOk="0">
                <a:moveTo>
                  <a:pt x="7939" y="1669"/>
                </a:moveTo>
                <a:cubicBezTo>
                  <a:pt x="12943" y="3370"/>
                  <a:pt x="11275" y="10875"/>
                  <a:pt x="18780" y="8040"/>
                </a:cubicBezTo>
                <a:cubicBezTo>
                  <a:pt x="26286" y="5238"/>
                  <a:pt x="30722" y="3770"/>
                  <a:pt x="35392" y="8040"/>
                </a:cubicBezTo>
                <a:cubicBezTo>
                  <a:pt x="40029" y="12343"/>
                  <a:pt x="29621" y="14411"/>
                  <a:pt x="33991" y="20682"/>
                </a:cubicBezTo>
                <a:cubicBezTo>
                  <a:pt x="38361" y="26920"/>
                  <a:pt x="27520" y="34325"/>
                  <a:pt x="19814" y="30523"/>
                </a:cubicBezTo>
                <a:cubicBezTo>
                  <a:pt x="12109" y="26720"/>
                  <a:pt x="4937" y="23851"/>
                  <a:pt x="2502" y="16613"/>
                </a:cubicBezTo>
                <a:cubicBezTo>
                  <a:pt x="0" y="9207"/>
                  <a:pt x="2936" y="1"/>
                  <a:pt x="7939" y="1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txBox="1">
            <a:spLocks noGrp="1"/>
          </p:cNvSpPr>
          <p:nvPr>
            <p:ph type="subTitle" idx="1"/>
          </p:nvPr>
        </p:nvSpPr>
        <p:spPr>
          <a:xfrm>
            <a:off x="3905700" y="3380175"/>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solidFill>
                  <a:srgbClr val="000000"/>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13" name="Google Shape;213;p13"/>
          <p:cNvSpPr txBox="1">
            <a:spLocks noGrp="1"/>
          </p:cNvSpPr>
          <p:nvPr>
            <p:ph type="subTitle" idx="2"/>
          </p:nvPr>
        </p:nvSpPr>
        <p:spPr>
          <a:xfrm>
            <a:off x="1391100" y="3380175"/>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solidFill>
                  <a:srgbClr val="000000"/>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14" name="Google Shape;214;p13"/>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5" name="Google Shape;215;p13">
            <a:hlinkClick r:id=""/>
          </p:cNvPr>
          <p:cNvSpPr txBox="1">
            <a:spLocks noGrp="1"/>
          </p:cNvSpPr>
          <p:nvPr>
            <p:ph type="subTitle" idx="3"/>
          </p:nvPr>
        </p:nvSpPr>
        <p:spPr>
          <a:xfrm>
            <a:off x="1391100" y="1434475"/>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16" name="Google Shape;216;p13">
            <a:hlinkClick r:id=""/>
          </p:cNvPr>
          <p:cNvSpPr txBox="1">
            <a:spLocks noGrp="1"/>
          </p:cNvSpPr>
          <p:nvPr>
            <p:ph type="subTitle" idx="4"/>
          </p:nvPr>
        </p:nvSpPr>
        <p:spPr>
          <a:xfrm>
            <a:off x="3905700" y="1434475"/>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17" name="Google Shape;217;p13">
            <a:hlinkClick r:id=""/>
          </p:cNvPr>
          <p:cNvSpPr txBox="1">
            <a:spLocks noGrp="1"/>
          </p:cNvSpPr>
          <p:nvPr>
            <p:ph type="subTitle" idx="5"/>
          </p:nvPr>
        </p:nvSpPr>
        <p:spPr>
          <a:xfrm>
            <a:off x="1391100" y="2992287"/>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18" name="Google Shape;218;p13">
            <a:hlinkClick r:id=""/>
          </p:cNvPr>
          <p:cNvSpPr txBox="1">
            <a:spLocks noGrp="1"/>
          </p:cNvSpPr>
          <p:nvPr>
            <p:ph type="subTitle" idx="6"/>
          </p:nvPr>
        </p:nvSpPr>
        <p:spPr>
          <a:xfrm>
            <a:off x="3905700" y="2992287"/>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19" name="Google Shape;219;p13"/>
          <p:cNvSpPr txBox="1">
            <a:spLocks noGrp="1"/>
          </p:cNvSpPr>
          <p:nvPr>
            <p:ph type="subTitle" idx="7"/>
          </p:nvPr>
        </p:nvSpPr>
        <p:spPr>
          <a:xfrm>
            <a:off x="1391100" y="1825209"/>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solidFill>
                  <a:srgbClr val="000000"/>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0" name="Google Shape;220;p13"/>
          <p:cNvSpPr txBox="1">
            <a:spLocks noGrp="1"/>
          </p:cNvSpPr>
          <p:nvPr>
            <p:ph type="subTitle" idx="8"/>
          </p:nvPr>
        </p:nvSpPr>
        <p:spPr>
          <a:xfrm>
            <a:off x="3905700" y="1825209"/>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solidFill>
                  <a:srgbClr val="000000"/>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1" name="Google Shape;221;p13">
            <a:hlinkClick r:id=""/>
          </p:cNvPr>
          <p:cNvSpPr txBox="1">
            <a:spLocks noGrp="1"/>
          </p:cNvSpPr>
          <p:nvPr>
            <p:ph type="title" idx="9" hasCustomPrompt="1"/>
          </p:nvPr>
        </p:nvSpPr>
        <p:spPr>
          <a:xfrm>
            <a:off x="792175" y="1434475"/>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22" name="Google Shape;222;p13">
            <a:hlinkClick r:id=""/>
          </p:cNvPr>
          <p:cNvSpPr txBox="1">
            <a:spLocks noGrp="1"/>
          </p:cNvSpPr>
          <p:nvPr>
            <p:ph type="title" idx="13" hasCustomPrompt="1"/>
          </p:nvPr>
        </p:nvSpPr>
        <p:spPr>
          <a:xfrm>
            <a:off x="3314700" y="1434475"/>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23" name="Google Shape;223;p13">
            <a:hlinkClick r:id=""/>
          </p:cNvPr>
          <p:cNvSpPr txBox="1">
            <a:spLocks noGrp="1"/>
          </p:cNvSpPr>
          <p:nvPr>
            <p:ph type="title" idx="14" hasCustomPrompt="1"/>
          </p:nvPr>
        </p:nvSpPr>
        <p:spPr>
          <a:xfrm>
            <a:off x="792175" y="2992276"/>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24" name="Google Shape;224;p13">
            <a:hlinkClick r:id=""/>
          </p:cNvPr>
          <p:cNvSpPr txBox="1">
            <a:spLocks noGrp="1"/>
          </p:cNvSpPr>
          <p:nvPr>
            <p:ph type="title" idx="15" hasCustomPrompt="1"/>
          </p:nvPr>
        </p:nvSpPr>
        <p:spPr>
          <a:xfrm>
            <a:off x="3314700" y="2992276"/>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25" name="Google Shape;225;p13"/>
          <p:cNvSpPr txBox="1">
            <a:spLocks noGrp="1"/>
          </p:cNvSpPr>
          <p:nvPr>
            <p:ph type="subTitle" idx="16"/>
          </p:nvPr>
        </p:nvSpPr>
        <p:spPr>
          <a:xfrm>
            <a:off x="6428225" y="3380175"/>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solidFill>
                  <a:srgbClr val="000000"/>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6" name="Google Shape;226;p13">
            <a:hlinkClick r:id=""/>
          </p:cNvPr>
          <p:cNvSpPr txBox="1">
            <a:spLocks noGrp="1"/>
          </p:cNvSpPr>
          <p:nvPr>
            <p:ph type="subTitle" idx="17"/>
          </p:nvPr>
        </p:nvSpPr>
        <p:spPr>
          <a:xfrm>
            <a:off x="6428225" y="1434475"/>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27" name="Google Shape;227;p13">
            <a:hlinkClick r:id=""/>
          </p:cNvPr>
          <p:cNvSpPr txBox="1">
            <a:spLocks noGrp="1"/>
          </p:cNvSpPr>
          <p:nvPr>
            <p:ph type="subTitle" idx="18"/>
          </p:nvPr>
        </p:nvSpPr>
        <p:spPr>
          <a:xfrm>
            <a:off x="6428225" y="2992287"/>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28" name="Google Shape;228;p13"/>
          <p:cNvSpPr txBox="1">
            <a:spLocks noGrp="1"/>
          </p:cNvSpPr>
          <p:nvPr>
            <p:ph type="subTitle" idx="19"/>
          </p:nvPr>
        </p:nvSpPr>
        <p:spPr>
          <a:xfrm>
            <a:off x="6428225" y="1825209"/>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solidFill>
                  <a:srgbClr val="000000"/>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9" name="Google Shape;229;p13">
            <a:hlinkClick r:id=""/>
          </p:cNvPr>
          <p:cNvSpPr txBox="1">
            <a:spLocks noGrp="1"/>
          </p:cNvSpPr>
          <p:nvPr>
            <p:ph type="title" idx="20" hasCustomPrompt="1"/>
          </p:nvPr>
        </p:nvSpPr>
        <p:spPr>
          <a:xfrm>
            <a:off x="5837225" y="1434475"/>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30" name="Google Shape;230;p13">
            <a:hlinkClick r:id=""/>
          </p:cNvPr>
          <p:cNvSpPr txBox="1">
            <a:spLocks noGrp="1"/>
          </p:cNvSpPr>
          <p:nvPr>
            <p:ph type="title" idx="21" hasCustomPrompt="1"/>
          </p:nvPr>
        </p:nvSpPr>
        <p:spPr>
          <a:xfrm>
            <a:off x="5837225" y="2992276"/>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26">
    <p:spTree>
      <p:nvGrpSpPr>
        <p:cNvPr id="1" name="Shape 231"/>
        <p:cNvGrpSpPr/>
        <p:nvPr/>
      </p:nvGrpSpPr>
      <p:grpSpPr>
        <a:xfrm>
          <a:off x="0" y="0"/>
          <a:ext cx="0" cy="0"/>
          <a:chOff x="0" y="0"/>
          <a:chExt cx="0" cy="0"/>
        </a:xfrm>
      </p:grpSpPr>
      <p:sp>
        <p:nvSpPr>
          <p:cNvPr id="232" name="Google Shape;232;p14"/>
          <p:cNvSpPr txBox="1">
            <a:spLocks noGrp="1"/>
          </p:cNvSpPr>
          <p:nvPr>
            <p:ph type="title"/>
          </p:nvPr>
        </p:nvSpPr>
        <p:spPr>
          <a:xfrm flipH="1">
            <a:off x="3275625" y="2841950"/>
            <a:ext cx="4575000" cy="5727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2"/>
              </a:buClr>
              <a:buSzPts val="1800"/>
              <a:buNone/>
              <a:defRPr sz="1800"/>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a:endParaRPr/>
          </a:p>
        </p:txBody>
      </p:sp>
      <p:sp>
        <p:nvSpPr>
          <p:cNvPr id="233" name="Google Shape;233;p14"/>
          <p:cNvSpPr txBox="1">
            <a:spLocks noGrp="1"/>
          </p:cNvSpPr>
          <p:nvPr>
            <p:ph type="subTitle" idx="1"/>
          </p:nvPr>
        </p:nvSpPr>
        <p:spPr>
          <a:xfrm flipH="1">
            <a:off x="3275625" y="1728850"/>
            <a:ext cx="4575000" cy="1107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4" name="Google Shape;234;p14"/>
          <p:cNvSpPr/>
          <p:nvPr/>
        </p:nvSpPr>
        <p:spPr>
          <a:xfrm rot="-3415034" flipH="1">
            <a:off x="6361616" y="308997"/>
            <a:ext cx="4814608" cy="409530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rot="1848056">
            <a:off x="2372175" y="2639561"/>
            <a:ext cx="1938888" cy="3305698"/>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14"/>
          <p:cNvGrpSpPr/>
          <p:nvPr/>
        </p:nvGrpSpPr>
        <p:grpSpPr>
          <a:xfrm>
            <a:off x="-228595" y="-80449"/>
            <a:ext cx="2277317" cy="5304377"/>
            <a:chOff x="224725" y="566950"/>
            <a:chExt cx="1850875" cy="4311100"/>
          </a:xfrm>
        </p:grpSpPr>
        <p:sp>
          <p:nvSpPr>
            <p:cNvPr id="237" name="Google Shape;237;p14"/>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4"/>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4"/>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4"/>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4"/>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4"/>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4"/>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4"/>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4"/>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4"/>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4"/>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4"/>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4"/>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4"/>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4"/>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14"/>
          <p:cNvSpPr/>
          <p:nvPr/>
        </p:nvSpPr>
        <p:spPr>
          <a:xfrm rot="-7977677">
            <a:off x="1649745" y="498156"/>
            <a:ext cx="1601627" cy="1536805"/>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a:off x="7092213" y="3598577"/>
            <a:ext cx="1434654" cy="1265482"/>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CUSTOM_24">
    <p:spTree>
      <p:nvGrpSpPr>
        <p:cNvPr id="1" name="Shape 263"/>
        <p:cNvGrpSpPr/>
        <p:nvPr/>
      </p:nvGrpSpPr>
      <p:grpSpPr>
        <a:xfrm>
          <a:off x="0" y="0"/>
          <a:ext cx="0" cy="0"/>
          <a:chOff x="0" y="0"/>
          <a:chExt cx="0" cy="0"/>
        </a:xfrm>
      </p:grpSpPr>
      <p:sp>
        <p:nvSpPr>
          <p:cNvPr id="264" name="Google Shape;264;p15"/>
          <p:cNvSpPr/>
          <p:nvPr/>
        </p:nvSpPr>
        <p:spPr>
          <a:xfrm rot="2465585" flipH="1">
            <a:off x="-2193957" y="2702195"/>
            <a:ext cx="4267802" cy="2625668"/>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5"/>
          <p:cNvSpPr/>
          <p:nvPr/>
        </p:nvSpPr>
        <p:spPr>
          <a:xfrm rot="-6430284" flipH="1">
            <a:off x="6992855" y="-1008460"/>
            <a:ext cx="3967958" cy="3604468"/>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5"/>
          <p:cNvSpPr/>
          <p:nvPr/>
        </p:nvSpPr>
        <p:spPr>
          <a:xfrm>
            <a:off x="-458900" y="-740250"/>
            <a:ext cx="2037008" cy="2154203"/>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5"/>
          <p:cNvSpPr txBox="1">
            <a:spLocks noGrp="1"/>
          </p:cNvSpPr>
          <p:nvPr>
            <p:ph type="subTitle" idx="1"/>
          </p:nvPr>
        </p:nvSpPr>
        <p:spPr>
          <a:xfrm>
            <a:off x="628701" y="3181975"/>
            <a:ext cx="21678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200"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8" name="Google Shape;268;p15"/>
          <p:cNvSpPr txBox="1">
            <a:spLocks noGrp="1"/>
          </p:cNvSpPr>
          <p:nvPr>
            <p:ph type="subTitle" idx="2"/>
          </p:nvPr>
        </p:nvSpPr>
        <p:spPr>
          <a:xfrm>
            <a:off x="3488100" y="3181975"/>
            <a:ext cx="21678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200"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9" name="Google Shape;269;p15"/>
          <p:cNvSpPr txBox="1">
            <a:spLocks noGrp="1"/>
          </p:cNvSpPr>
          <p:nvPr>
            <p:ph type="subTitle" idx="3"/>
          </p:nvPr>
        </p:nvSpPr>
        <p:spPr>
          <a:xfrm>
            <a:off x="628700" y="3649713"/>
            <a:ext cx="21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0" name="Google Shape;270;p15"/>
          <p:cNvSpPr txBox="1">
            <a:spLocks noGrp="1"/>
          </p:cNvSpPr>
          <p:nvPr>
            <p:ph type="subTitle" idx="4"/>
          </p:nvPr>
        </p:nvSpPr>
        <p:spPr>
          <a:xfrm>
            <a:off x="3488100" y="3649713"/>
            <a:ext cx="21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1" name="Google Shape;271;p15"/>
          <p:cNvSpPr txBox="1">
            <a:spLocks noGrp="1"/>
          </p:cNvSpPr>
          <p:nvPr>
            <p:ph type="title" hasCustomPrompt="1"/>
          </p:nvPr>
        </p:nvSpPr>
        <p:spPr>
          <a:xfrm>
            <a:off x="628699" y="1464438"/>
            <a:ext cx="21678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accent3"/>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72" name="Google Shape;272;p15"/>
          <p:cNvSpPr txBox="1">
            <a:spLocks noGrp="1"/>
          </p:cNvSpPr>
          <p:nvPr>
            <p:ph type="title" idx="5" hasCustomPrompt="1"/>
          </p:nvPr>
        </p:nvSpPr>
        <p:spPr>
          <a:xfrm>
            <a:off x="3456213" y="1464438"/>
            <a:ext cx="21678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73" name="Google Shape;273;p15"/>
          <p:cNvSpPr txBox="1">
            <a:spLocks noGrp="1"/>
          </p:cNvSpPr>
          <p:nvPr>
            <p:ph type="subTitle" idx="6"/>
          </p:nvPr>
        </p:nvSpPr>
        <p:spPr>
          <a:xfrm>
            <a:off x="6347500" y="3181975"/>
            <a:ext cx="21678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200"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4" name="Google Shape;274;p15"/>
          <p:cNvSpPr txBox="1">
            <a:spLocks noGrp="1"/>
          </p:cNvSpPr>
          <p:nvPr>
            <p:ph type="subTitle" idx="7"/>
          </p:nvPr>
        </p:nvSpPr>
        <p:spPr>
          <a:xfrm>
            <a:off x="6347488" y="3649713"/>
            <a:ext cx="21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5" name="Google Shape;275;p15"/>
          <p:cNvSpPr txBox="1">
            <a:spLocks noGrp="1"/>
          </p:cNvSpPr>
          <p:nvPr>
            <p:ph type="title" idx="8" hasCustomPrompt="1"/>
          </p:nvPr>
        </p:nvSpPr>
        <p:spPr>
          <a:xfrm>
            <a:off x="6347501" y="1464438"/>
            <a:ext cx="21678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accent3"/>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76" name="Google Shape;276;p15"/>
          <p:cNvSpPr txBox="1">
            <a:spLocks noGrp="1"/>
          </p:cNvSpPr>
          <p:nvPr>
            <p:ph type="title" idx="9"/>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1">
  <p:cSld name="CUSTOM_25">
    <p:spTree>
      <p:nvGrpSpPr>
        <p:cNvPr id="1" name="Shape 277"/>
        <p:cNvGrpSpPr/>
        <p:nvPr/>
      </p:nvGrpSpPr>
      <p:grpSpPr>
        <a:xfrm>
          <a:off x="0" y="0"/>
          <a:ext cx="0" cy="0"/>
          <a:chOff x="0" y="0"/>
          <a:chExt cx="0" cy="0"/>
        </a:xfrm>
      </p:grpSpPr>
      <p:sp>
        <p:nvSpPr>
          <p:cNvPr id="278" name="Google Shape;278;p16"/>
          <p:cNvSpPr/>
          <p:nvPr/>
        </p:nvSpPr>
        <p:spPr>
          <a:xfrm rot="672094">
            <a:off x="5584289" y="562638"/>
            <a:ext cx="4680680" cy="4251900"/>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6"/>
          <p:cNvSpPr/>
          <p:nvPr/>
        </p:nvSpPr>
        <p:spPr>
          <a:xfrm rot="3414914">
            <a:off x="-1520563" y="790995"/>
            <a:ext cx="3987256" cy="3391668"/>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 name="Google Shape;280;p16"/>
          <p:cNvGrpSpPr/>
          <p:nvPr/>
        </p:nvGrpSpPr>
        <p:grpSpPr>
          <a:xfrm rot="10800000" flipH="1">
            <a:off x="430416" y="1844182"/>
            <a:ext cx="1696762" cy="1688828"/>
            <a:chOff x="2414491" y="671177"/>
            <a:chExt cx="1830972" cy="1822411"/>
          </a:xfrm>
        </p:grpSpPr>
        <p:sp>
          <p:nvSpPr>
            <p:cNvPr id="281" name="Google Shape;281;p16"/>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6"/>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6"/>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6"/>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6"/>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6"/>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6"/>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6"/>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6"/>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6"/>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6"/>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6"/>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6"/>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6"/>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6"/>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6"/>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6"/>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6"/>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6"/>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6"/>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6"/>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6"/>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6"/>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6"/>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6"/>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6"/>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6"/>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6"/>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6"/>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6"/>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6"/>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6"/>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6"/>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6"/>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6"/>
          <p:cNvSpPr/>
          <p:nvPr/>
        </p:nvSpPr>
        <p:spPr>
          <a:xfrm rot="1095657">
            <a:off x="1778030" y="3865579"/>
            <a:ext cx="1021004" cy="1333445"/>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6"/>
          <p:cNvSpPr txBox="1">
            <a:spLocks noGrp="1"/>
          </p:cNvSpPr>
          <p:nvPr>
            <p:ph type="subTitle" idx="1"/>
          </p:nvPr>
        </p:nvSpPr>
        <p:spPr>
          <a:xfrm>
            <a:off x="2718750" y="1540138"/>
            <a:ext cx="370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317" name="Google Shape;317;p16"/>
          <p:cNvSpPr txBox="1">
            <a:spLocks noGrp="1"/>
          </p:cNvSpPr>
          <p:nvPr>
            <p:ph type="title" hasCustomPrompt="1"/>
          </p:nvPr>
        </p:nvSpPr>
        <p:spPr>
          <a:xfrm>
            <a:off x="2718750" y="967438"/>
            <a:ext cx="37065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600">
                <a:solidFill>
                  <a:schemeClr val="accent1"/>
                </a:solidFill>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r>
              <a:t>xx%</a:t>
            </a:r>
          </a:p>
        </p:txBody>
      </p:sp>
      <p:sp>
        <p:nvSpPr>
          <p:cNvPr id="318" name="Google Shape;318;p16"/>
          <p:cNvSpPr txBox="1">
            <a:spLocks noGrp="1"/>
          </p:cNvSpPr>
          <p:nvPr>
            <p:ph type="subTitle" idx="2"/>
          </p:nvPr>
        </p:nvSpPr>
        <p:spPr>
          <a:xfrm>
            <a:off x="2718750" y="2673663"/>
            <a:ext cx="370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319" name="Google Shape;319;p16"/>
          <p:cNvSpPr txBox="1">
            <a:spLocks noGrp="1"/>
          </p:cNvSpPr>
          <p:nvPr>
            <p:ph type="title" idx="3" hasCustomPrompt="1"/>
          </p:nvPr>
        </p:nvSpPr>
        <p:spPr>
          <a:xfrm>
            <a:off x="2718750" y="2100933"/>
            <a:ext cx="37065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600">
                <a:solidFill>
                  <a:schemeClr val="accent1"/>
                </a:solidFill>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r>
              <a:t>xx%</a:t>
            </a:r>
          </a:p>
        </p:txBody>
      </p:sp>
      <p:sp>
        <p:nvSpPr>
          <p:cNvPr id="320" name="Google Shape;320;p16"/>
          <p:cNvSpPr txBox="1">
            <a:spLocks noGrp="1"/>
          </p:cNvSpPr>
          <p:nvPr>
            <p:ph type="subTitle" idx="4"/>
          </p:nvPr>
        </p:nvSpPr>
        <p:spPr>
          <a:xfrm>
            <a:off x="2718750" y="3807163"/>
            <a:ext cx="370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321" name="Google Shape;321;p16"/>
          <p:cNvSpPr txBox="1">
            <a:spLocks noGrp="1"/>
          </p:cNvSpPr>
          <p:nvPr>
            <p:ph type="title" idx="5" hasCustomPrompt="1"/>
          </p:nvPr>
        </p:nvSpPr>
        <p:spPr>
          <a:xfrm>
            <a:off x="2718750" y="3234463"/>
            <a:ext cx="37065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600">
                <a:solidFill>
                  <a:schemeClr val="accent1"/>
                </a:solidFill>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r>
              <a:t>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list">
  <p:cSld name="CUSTOM_22">
    <p:spTree>
      <p:nvGrpSpPr>
        <p:cNvPr id="1" name="Shape 322"/>
        <p:cNvGrpSpPr/>
        <p:nvPr/>
      </p:nvGrpSpPr>
      <p:grpSpPr>
        <a:xfrm>
          <a:off x="0" y="0"/>
          <a:ext cx="0" cy="0"/>
          <a:chOff x="0" y="0"/>
          <a:chExt cx="0" cy="0"/>
        </a:xfrm>
      </p:grpSpPr>
      <p:sp>
        <p:nvSpPr>
          <p:cNvPr id="323" name="Google Shape;323;p17"/>
          <p:cNvSpPr/>
          <p:nvPr/>
        </p:nvSpPr>
        <p:spPr>
          <a:xfrm rot="-1781954">
            <a:off x="6294084" y="45611"/>
            <a:ext cx="4658414" cy="476516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6619750" y="1260100"/>
            <a:ext cx="1269687" cy="1658228"/>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7"/>
          <p:cNvSpPr/>
          <p:nvPr/>
        </p:nvSpPr>
        <p:spPr>
          <a:xfrm rot="1145765" flipH="1">
            <a:off x="-1426013" y="-803761"/>
            <a:ext cx="3397353" cy="3383266"/>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27" name="Google Shape;327;p17"/>
          <p:cNvSpPr txBox="1">
            <a:spLocks noGrp="1"/>
          </p:cNvSpPr>
          <p:nvPr>
            <p:ph type="subTitle" idx="1"/>
          </p:nvPr>
        </p:nvSpPr>
        <p:spPr>
          <a:xfrm>
            <a:off x="897675" y="1577850"/>
            <a:ext cx="4809300" cy="2489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8C353C"/>
              </a:buClr>
              <a:buSzPts val="1600"/>
              <a:buFont typeface="Nunito"/>
              <a:buChar char="●"/>
              <a:defRPr sz="1600"/>
            </a:lvl1pPr>
            <a:lvl2pPr lvl="1" rtl="0">
              <a:spcBef>
                <a:spcPts val="0"/>
              </a:spcBef>
              <a:spcAft>
                <a:spcPts val="0"/>
              </a:spcAft>
              <a:buClr>
                <a:schemeClr val="dk1"/>
              </a:buClr>
              <a:buSzPts val="1600"/>
              <a:buFont typeface="Nunito"/>
              <a:buChar char="○"/>
              <a:defRPr/>
            </a:lvl2pPr>
            <a:lvl3pPr lvl="2" rtl="0">
              <a:spcBef>
                <a:spcPts val="0"/>
              </a:spcBef>
              <a:spcAft>
                <a:spcPts val="0"/>
              </a:spcAft>
              <a:buClr>
                <a:schemeClr val="dk1"/>
              </a:buClr>
              <a:buSzPts val="1600"/>
              <a:buFont typeface="Nunito"/>
              <a:buChar char="■"/>
              <a:defRPr/>
            </a:lvl3pPr>
            <a:lvl4pPr lvl="3" rtl="0">
              <a:spcBef>
                <a:spcPts val="0"/>
              </a:spcBef>
              <a:spcAft>
                <a:spcPts val="0"/>
              </a:spcAft>
              <a:buClr>
                <a:schemeClr val="dk1"/>
              </a:buClr>
              <a:buSzPts val="1600"/>
              <a:buFont typeface="Nunito"/>
              <a:buChar char="●"/>
              <a:defRPr/>
            </a:lvl4pPr>
            <a:lvl5pPr lvl="4" rtl="0">
              <a:spcBef>
                <a:spcPts val="0"/>
              </a:spcBef>
              <a:spcAft>
                <a:spcPts val="0"/>
              </a:spcAft>
              <a:buClr>
                <a:schemeClr val="dk1"/>
              </a:buClr>
              <a:buSzPts val="1600"/>
              <a:buFont typeface="Nunito"/>
              <a:buChar char="○"/>
              <a:defRPr/>
            </a:lvl5pPr>
            <a:lvl6pPr lvl="5" rtl="0">
              <a:spcBef>
                <a:spcPts val="0"/>
              </a:spcBef>
              <a:spcAft>
                <a:spcPts val="0"/>
              </a:spcAft>
              <a:buClr>
                <a:schemeClr val="dk1"/>
              </a:buClr>
              <a:buSzPts val="1600"/>
              <a:buFont typeface="Nunito"/>
              <a:buChar char="■"/>
              <a:defRPr/>
            </a:lvl6pPr>
            <a:lvl7pPr lvl="6" rtl="0">
              <a:spcBef>
                <a:spcPts val="0"/>
              </a:spcBef>
              <a:spcAft>
                <a:spcPts val="0"/>
              </a:spcAft>
              <a:buClr>
                <a:schemeClr val="dk1"/>
              </a:buClr>
              <a:buSzPts val="1600"/>
              <a:buFont typeface="Nunito"/>
              <a:buChar char="●"/>
              <a:defRPr/>
            </a:lvl7pPr>
            <a:lvl8pPr lvl="7" rtl="0">
              <a:spcBef>
                <a:spcPts val="0"/>
              </a:spcBef>
              <a:spcAft>
                <a:spcPts val="0"/>
              </a:spcAft>
              <a:buClr>
                <a:schemeClr val="dk1"/>
              </a:buClr>
              <a:buSzPts val="1600"/>
              <a:buFont typeface="Nunito"/>
              <a:buChar char="○"/>
              <a:defRPr/>
            </a:lvl8pPr>
            <a:lvl9pPr lvl="8" rtl="0">
              <a:spcBef>
                <a:spcPts val="0"/>
              </a:spcBef>
              <a:spcAft>
                <a:spcPts val="0"/>
              </a:spcAft>
              <a:buClr>
                <a:schemeClr val="dk1"/>
              </a:buClr>
              <a:buSzPts val="1600"/>
              <a:buFont typeface="Nunito"/>
              <a:buChar char="■"/>
              <a:defRPr/>
            </a:lvl9pPr>
          </a:lstStyle>
          <a:p>
            <a:endParaRPr/>
          </a:p>
        </p:txBody>
      </p:sp>
      <p:grpSp>
        <p:nvGrpSpPr>
          <p:cNvPr id="328" name="Google Shape;328;p17"/>
          <p:cNvGrpSpPr/>
          <p:nvPr/>
        </p:nvGrpSpPr>
        <p:grpSpPr>
          <a:xfrm rot="10800000" flipH="1">
            <a:off x="4776891" y="3572332"/>
            <a:ext cx="1696762" cy="1688828"/>
            <a:chOff x="2414491" y="671177"/>
            <a:chExt cx="1830972" cy="1822411"/>
          </a:xfrm>
        </p:grpSpPr>
        <p:sp>
          <p:nvSpPr>
            <p:cNvPr id="329" name="Google Shape;329;p17"/>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7"/>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7"/>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7"/>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7"/>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7"/>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7"/>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7"/>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7"/>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7"/>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7"/>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7"/>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7"/>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7"/>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7"/>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7"/>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7"/>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7"/>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7"/>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7"/>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7"/>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7"/>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7"/>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7"/>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7"/>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7"/>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7"/>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7"/>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7"/>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7"/>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7"/>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7"/>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7"/>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7"/>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1">
  <p:cSld name="CUSTOM_32_1">
    <p:spTree>
      <p:nvGrpSpPr>
        <p:cNvPr id="1" name="Shape 363"/>
        <p:cNvGrpSpPr/>
        <p:nvPr/>
      </p:nvGrpSpPr>
      <p:grpSpPr>
        <a:xfrm>
          <a:off x="0" y="0"/>
          <a:ext cx="0" cy="0"/>
          <a:chOff x="0" y="0"/>
          <a:chExt cx="0" cy="0"/>
        </a:xfrm>
      </p:grpSpPr>
      <p:sp>
        <p:nvSpPr>
          <p:cNvPr id="364" name="Google Shape;364;p18"/>
          <p:cNvSpPr/>
          <p:nvPr/>
        </p:nvSpPr>
        <p:spPr>
          <a:xfrm rot="-1690000">
            <a:off x="4770052" y="3432202"/>
            <a:ext cx="4311133" cy="2652327"/>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rot="-8976185">
            <a:off x="-892229" y="695729"/>
            <a:ext cx="3210901" cy="3197587"/>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 name="Google Shape;366;p18"/>
          <p:cNvGrpSpPr/>
          <p:nvPr/>
        </p:nvGrpSpPr>
        <p:grpSpPr>
          <a:xfrm>
            <a:off x="5420243" y="-954594"/>
            <a:ext cx="2270935" cy="2260334"/>
            <a:chOff x="6762468" y="1386456"/>
            <a:chExt cx="2270935" cy="2260334"/>
          </a:xfrm>
        </p:grpSpPr>
        <p:sp>
          <p:nvSpPr>
            <p:cNvPr id="367" name="Google Shape;367;p18"/>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8"/>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8"/>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8"/>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8"/>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8"/>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8"/>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8"/>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8"/>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8"/>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8"/>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8"/>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0" name="Google Shape;400;p18"/>
          <p:cNvSpPr txBox="1">
            <a:spLocks noGrp="1"/>
          </p:cNvSpPr>
          <p:nvPr>
            <p:ph type="title"/>
          </p:nvPr>
        </p:nvSpPr>
        <p:spPr>
          <a:xfrm>
            <a:off x="1569450" y="1152050"/>
            <a:ext cx="6005100" cy="151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3600">
                <a:solidFill>
                  <a:schemeClr val="accent2"/>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01" name="Google Shape;401;p18"/>
          <p:cNvSpPr txBox="1">
            <a:spLocks noGrp="1"/>
          </p:cNvSpPr>
          <p:nvPr>
            <p:ph type="subTitle" idx="1"/>
          </p:nvPr>
        </p:nvSpPr>
        <p:spPr>
          <a:xfrm>
            <a:off x="1569450" y="2756350"/>
            <a:ext cx="60051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solidFill>
                  <a:schemeClr val="accent2"/>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2">
  <p:cSld name="CUSTOM_24_1">
    <p:spTree>
      <p:nvGrpSpPr>
        <p:cNvPr id="1" name="Shape 402"/>
        <p:cNvGrpSpPr/>
        <p:nvPr/>
      </p:nvGrpSpPr>
      <p:grpSpPr>
        <a:xfrm>
          <a:off x="0" y="0"/>
          <a:ext cx="0" cy="0"/>
          <a:chOff x="0" y="0"/>
          <a:chExt cx="0" cy="0"/>
        </a:xfrm>
      </p:grpSpPr>
      <p:sp>
        <p:nvSpPr>
          <p:cNvPr id="403" name="Google Shape;403;p1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4" name="Google Shape;404;p19"/>
          <p:cNvSpPr txBox="1">
            <a:spLocks noGrp="1"/>
          </p:cNvSpPr>
          <p:nvPr>
            <p:ph type="subTitle" idx="1"/>
          </p:nvPr>
        </p:nvSpPr>
        <p:spPr>
          <a:xfrm>
            <a:off x="713250" y="1123450"/>
            <a:ext cx="7717500" cy="34428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1800"/>
              <a:buAutoNum type="arabicPeriod"/>
              <a:defRPr sz="1600"/>
            </a:lvl1pPr>
            <a:lvl2pPr lvl="1">
              <a:spcBef>
                <a:spcPts val="0"/>
              </a:spcBef>
              <a:spcAft>
                <a:spcPts val="0"/>
              </a:spcAft>
              <a:buClr>
                <a:schemeClr val="accent1"/>
              </a:buClr>
              <a:buSzPts val="1400"/>
              <a:buAutoNum type="alphaLcPeriod"/>
              <a:defRPr sz="1600"/>
            </a:lvl2pPr>
            <a:lvl3pPr lvl="2">
              <a:spcBef>
                <a:spcPts val="0"/>
              </a:spcBef>
              <a:spcAft>
                <a:spcPts val="0"/>
              </a:spcAft>
              <a:buSzPts val="1400"/>
              <a:buAutoNum type="romanLcPeriod"/>
              <a:defRPr/>
            </a:lvl3pPr>
            <a:lvl4pPr lvl="3">
              <a:spcBef>
                <a:spcPts val="0"/>
              </a:spcBef>
              <a:spcAft>
                <a:spcPts val="0"/>
              </a:spcAft>
              <a:buSzPts val="1400"/>
              <a:buAutoNum type="arabicPeriod"/>
              <a:defRPr/>
            </a:lvl4pPr>
            <a:lvl5pPr lvl="4">
              <a:spcBef>
                <a:spcPts val="0"/>
              </a:spcBef>
              <a:spcAft>
                <a:spcPts val="0"/>
              </a:spcAft>
              <a:buSzPts val="1400"/>
              <a:buAutoNum type="alphaLcPeriod"/>
              <a:defRPr/>
            </a:lvl5pPr>
            <a:lvl6pPr lvl="5">
              <a:spcBef>
                <a:spcPts val="0"/>
              </a:spcBef>
              <a:spcAft>
                <a:spcPts val="0"/>
              </a:spcAft>
              <a:buSzPts val="1400"/>
              <a:buAutoNum type="romanLcPeriod"/>
              <a:defRPr/>
            </a:lvl6pPr>
            <a:lvl7pPr lvl="6">
              <a:spcBef>
                <a:spcPts val="0"/>
              </a:spcBef>
              <a:spcAft>
                <a:spcPts val="0"/>
              </a:spcAft>
              <a:buSzPts val="1400"/>
              <a:buAutoNum type="arabicPeriod"/>
              <a:defRPr/>
            </a:lvl7pPr>
            <a:lvl8pPr lvl="7">
              <a:spcBef>
                <a:spcPts val="0"/>
              </a:spcBef>
              <a:spcAft>
                <a:spcPts val="0"/>
              </a:spcAft>
              <a:buSzPts val="1400"/>
              <a:buAutoNum type="alphaLcPeriod"/>
              <a:defRPr/>
            </a:lvl8pPr>
            <a:lvl9pPr lvl="8">
              <a:spcBef>
                <a:spcPts val="0"/>
              </a:spcBef>
              <a:spcAft>
                <a:spcPts val="0"/>
              </a:spcAft>
              <a:buSzPts val="1400"/>
              <a:buAutoNum type="romanLcPeriod"/>
              <a:defRPr/>
            </a:lvl9pPr>
          </a:lstStyle>
          <a:p>
            <a:endParaRPr/>
          </a:p>
        </p:txBody>
      </p:sp>
      <p:sp>
        <p:nvSpPr>
          <p:cNvPr id="405" name="Google Shape;405;p19"/>
          <p:cNvSpPr/>
          <p:nvPr/>
        </p:nvSpPr>
        <p:spPr>
          <a:xfrm>
            <a:off x="-598400" y="3985675"/>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rgbClr val="C8A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rot="7619243">
            <a:off x="7150868" y="2766901"/>
            <a:ext cx="3210914" cy="3197601"/>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 name="Google Shape;407;p19"/>
          <p:cNvGrpSpPr/>
          <p:nvPr/>
        </p:nvGrpSpPr>
        <p:grpSpPr>
          <a:xfrm>
            <a:off x="7295305" y="-672969"/>
            <a:ext cx="2270935" cy="2260334"/>
            <a:chOff x="6762468" y="1386456"/>
            <a:chExt cx="2270935" cy="2260334"/>
          </a:xfrm>
        </p:grpSpPr>
        <p:sp>
          <p:nvSpPr>
            <p:cNvPr id="408" name="Google Shape;408;p19"/>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9"/>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9"/>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9"/>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9"/>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9"/>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9"/>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9"/>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9"/>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9"/>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9"/>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9"/>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9"/>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9"/>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9"/>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9"/>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9"/>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9"/>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9"/>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9"/>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9"/>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9"/>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9"/>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9"/>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9"/>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9"/>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9"/>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9"/>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3">
  <p:cSld name="CUSTOM_23">
    <p:spTree>
      <p:nvGrpSpPr>
        <p:cNvPr id="1" name="Shape 441"/>
        <p:cNvGrpSpPr/>
        <p:nvPr/>
      </p:nvGrpSpPr>
      <p:grpSpPr>
        <a:xfrm>
          <a:off x="0" y="0"/>
          <a:ext cx="0" cy="0"/>
          <a:chOff x="0" y="0"/>
          <a:chExt cx="0" cy="0"/>
        </a:xfrm>
      </p:grpSpPr>
      <p:sp>
        <p:nvSpPr>
          <p:cNvPr id="442" name="Google Shape;442;p20"/>
          <p:cNvSpPr txBox="1">
            <a:spLocks noGrp="1"/>
          </p:cNvSpPr>
          <p:nvPr>
            <p:ph type="title"/>
          </p:nvPr>
        </p:nvSpPr>
        <p:spPr>
          <a:xfrm>
            <a:off x="713225" y="1505738"/>
            <a:ext cx="4450800" cy="1269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43" name="Google Shape;443;p20"/>
          <p:cNvSpPr txBox="1">
            <a:spLocks noGrp="1"/>
          </p:cNvSpPr>
          <p:nvPr>
            <p:ph type="subTitle" idx="1"/>
          </p:nvPr>
        </p:nvSpPr>
        <p:spPr>
          <a:xfrm>
            <a:off x="713225" y="2725763"/>
            <a:ext cx="3231600" cy="912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8C353C"/>
              </a:buClr>
              <a:buSzPts val="1600"/>
              <a:buFont typeface="Nunito"/>
              <a:buChar char="●"/>
              <a:defRPr sz="1600"/>
            </a:lvl1pPr>
            <a:lvl2pPr lvl="1" rtl="0">
              <a:spcBef>
                <a:spcPts val="0"/>
              </a:spcBef>
              <a:spcAft>
                <a:spcPts val="0"/>
              </a:spcAft>
              <a:buClr>
                <a:schemeClr val="dk1"/>
              </a:buClr>
              <a:buSzPts val="1600"/>
              <a:buFont typeface="Nunito"/>
              <a:buChar char="○"/>
              <a:defRPr/>
            </a:lvl2pPr>
            <a:lvl3pPr lvl="2" rtl="0">
              <a:spcBef>
                <a:spcPts val="0"/>
              </a:spcBef>
              <a:spcAft>
                <a:spcPts val="0"/>
              </a:spcAft>
              <a:buClr>
                <a:schemeClr val="dk1"/>
              </a:buClr>
              <a:buSzPts val="1600"/>
              <a:buFont typeface="Nunito"/>
              <a:buChar char="■"/>
              <a:defRPr/>
            </a:lvl3pPr>
            <a:lvl4pPr lvl="3" rtl="0">
              <a:spcBef>
                <a:spcPts val="0"/>
              </a:spcBef>
              <a:spcAft>
                <a:spcPts val="0"/>
              </a:spcAft>
              <a:buClr>
                <a:schemeClr val="dk1"/>
              </a:buClr>
              <a:buSzPts val="1600"/>
              <a:buFont typeface="Nunito"/>
              <a:buChar char="●"/>
              <a:defRPr/>
            </a:lvl4pPr>
            <a:lvl5pPr lvl="4" rtl="0">
              <a:spcBef>
                <a:spcPts val="0"/>
              </a:spcBef>
              <a:spcAft>
                <a:spcPts val="0"/>
              </a:spcAft>
              <a:buClr>
                <a:schemeClr val="dk1"/>
              </a:buClr>
              <a:buSzPts val="1600"/>
              <a:buFont typeface="Nunito"/>
              <a:buChar char="○"/>
              <a:defRPr/>
            </a:lvl5pPr>
            <a:lvl6pPr lvl="5" rtl="0">
              <a:spcBef>
                <a:spcPts val="0"/>
              </a:spcBef>
              <a:spcAft>
                <a:spcPts val="0"/>
              </a:spcAft>
              <a:buClr>
                <a:schemeClr val="dk1"/>
              </a:buClr>
              <a:buSzPts val="1600"/>
              <a:buFont typeface="Nunito"/>
              <a:buChar char="■"/>
              <a:defRPr/>
            </a:lvl6pPr>
            <a:lvl7pPr lvl="6" rtl="0">
              <a:spcBef>
                <a:spcPts val="0"/>
              </a:spcBef>
              <a:spcAft>
                <a:spcPts val="0"/>
              </a:spcAft>
              <a:buClr>
                <a:schemeClr val="dk1"/>
              </a:buClr>
              <a:buSzPts val="1600"/>
              <a:buFont typeface="Nunito"/>
              <a:buChar char="●"/>
              <a:defRPr/>
            </a:lvl7pPr>
            <a:lvl8pPr lvl="7" rtl="0">
              <a:spcBef>
                <a:spcPts val="0"/>
              </a:spcBef>
              <a:spcAft>
                <a:spcPts val="0"/>
              </a:spcAft>
              <a:buClr>
                <a:schemeClr val="dk1"/>
              </a:buClr>
              <a:buSzPts val="1600"/>
              <a:buFont typeface="Nunito"/>
              <a:buChar char="○"/>
              <a:defRPr/>
            </a:lvl8pPr>
            <a:lvl9pPr lvl="8" rtl="0">
              <a:spcBef>
                <a:spcPts val="0"/>
              </a:spcBef>
              <a:spcAft>
                <a:spcPts val="0"/>
              </a:spcAft>
              <a:buClr>
                <a:schemeClr val="dk1"/>
              </a:buClr>
              <a:buSzPts val="1600"/>
              <a:buFont typeface="Nunito"/>
              <a:buChar char="■"/>
              <a:defRPr/>
            </a:lvl9pPr>
          </a:lstStyle>
          <a:p>
            <a:endParaRPr/>
          </a:p>
        </p:txBody>
      </p:sp>
      <p:grpSp>
        <p:nvGrpSpPr>
          <p:cNvPr id="444" name="Google Shape;444;p20"/>
          <p:cNvGrpSpPr/>
          <p:nvPr/>
        </p:nvGrpSpPr>
        <p:grpSpPr>
          <a:xfrm flipH="1">
            <a:off x="5418880" y="1"/>
            <a:ext cx="2277317" cy="5304377"/>
            <a:chOff x="224725" y="566950"/>
            <a:chExt cx="1850875" cy="4311100"/>
          </a:xfrm>
        </p:grpSpPr>
        <p:sp>
          <p:nvSpPr>
            <p:cNvPr id="445" name="Google Shape;445;p20"/>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0"/>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0"/>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0"/>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0"/>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0"/>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0"/>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0"/>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0"/>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0"/>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0"/>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0"/>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0"/>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0"/>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0"/>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0"/>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0"/>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0"/>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0"/>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0"/>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0"/>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0"/>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0"/>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0"/>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 name="Google Shape;469;p20"/>
          <p:cNvSpPr/>
          <p:nvPr/>
        </p:nvSpPr>
        <p:spPr>
          <a:xfrm rot="-5035031" flipH="1">
            <a:off x="4206940" y="751857"/>
            <a:ext cx="7221377" cy="444298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0"/>
          <p:cNvSpPr/>
          <p:nvPr/>
        </p:nvSpPr>
        <p:spPr>
          <a:xfrm rot="5400000">
            <a:off x="-2021747" y="2268334"/>
            <a:ext cx="4906632" cy="319691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0"/>
          <p:cNvSpPr/>
          <p:nvPr/>
        </p:nvSpPr>
        <p:spPr>
          <a:xfrm>
            <a:off x="1280800" y="-652650"/>
            <a:ext cx="1871779" cy="1796023"/>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3"/>
          <p:cNvSpPr/>
          <p:nvPr/>
        </p:nvSpPr>
        <p:spPr>
          <a:xfrm>
            <a:off x="6710333" y="1328994"/>
            <a:ext cx="2375400" cy="2375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53;p3"/>
          <p:cNvGrpSpPr/>
          <p:nvPr/>
        </p:nvGrpSpPr>
        <p:grpSpPr>
          <a:xfrm>
            <a:off x="6352643" y="607781"/>
            <a:ext cx="2270935" cy="2260334"/>
            <a:chOff x="6762468" y="1386456"/>
            <a:chExt cx="2270935" cy="2260334"/>
          </a:xfrm>
        </p:grpSpPr>
        <p:sp>
          <p:nvSpPr>
            <p:cNvPr id="54" name="Google Shape;54;p3"/>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3"/>
          <p:cNvSpPr/>
          <p:nvPr/>
        </p:nvSpPr>
        <p:spPr>
          <a:xfrm rot="8100000">
            <a:off x="402124" y="-935267"/>
            <a:ext cx="1938844" cy="3305623"/>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641525" y="2945026"/>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a:hlinkClick r:id=""/>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0" name="Google Shape;90;p3"/>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4">
  <p:cSld name="CUSTOM_27">
    <p:spTree>
      <p:nvGrpSpPr>
        <p:cNvPr id="1" name="Shape 472"/>
        <p:cNvGrpSpPr/>
        <p:nvPr/>
      </p:nvGrpSpPr>
      <p:grpSpPr>
        <a:xfrm>
          <a:off x="0" y="0"/>
          <a:ext cx="0" cy="0"/>
          <a:chOff x="0" y="0"/>
          <a:chExt cx="0" cy="0"/>
        </a:xfrm>
      </p:grpSpPr>
      <p:sp>
        <p:nvSpPr>
          <p:cNvPr id="473" name="Google Shape;473;p21"/>
          <p:cNvSpPr/>
          <p:nvPr/>
        </p:nvSpPr>
        <p:spPr>
          <a:xfrm rot="-1408952">
            <a:off x="7039333" y="962822"/>
            <a:ext cx="3561578" cy="4437854"/>
          </a:xfrm>
          <a:custGeom>
            <a:avLst/>
            <a:gdLst/>
            <a:ahLst/>
            <a:cxnLst/>
            <a:rect l="l" t="t" r="r" b="b"/>
            <a:pathLst>
              <a:path w="15146" h="21250" extrusionOk="0">
                <a:moveTo>
                  <a:pt x="2903" y="12143"/>
                </a:moveTo>
                <a:cubicBezTo>
                  <a:pt x="1936" y="10308"/>
                  <a:pt x="234" y="9174"/>
                  <a:pt x="201" y="6972"/>
                </a:cubicBezTo>
                <a:cubicBezTo>
                  <a:pt x="1" y="1"/>
                  <a:pt x="7773" y="1769"/>
                  <a:pt x="11209" y="4637"/>
                </a:cubicBezTo>
                <a:cubicBezTo>
                  <a:pt x="13877" y="6839"/>
                  <a:pt x="15145" y="10208"/>
                  <a:pt x="14178" y="13544"/>
                </a:cubicBezTo>
                <a:cubicBezTo>
                  <a:pt x="13310" y="16379"/>
                  <a:pt x="10141" y="21249"/>
                  <a:pt x="6472" y="20349"/>
                </a:cubicBezTo>
                <a:cubicBezTo>
                  <a:pt x="3203" y="19581"/>
                  <a:pt x="4070" y="14811"/>
                  <a:pt x="3070" y="12476"/>
                </a:cubicBezTo>
                <a:cubicBezTo>
                  <a:pt x="3036" y="12343"/>
                  <a:pt x="2970" y="12243"/>
                  <a:pt x="2903" y="1214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1"/>
          <p:cNvSpPr/>
          <p:nvPr/>
        </p:nvSpPr>
        <p:spPr>
          <a:xfrm rot="5400000" flipH="1">
            <a:off x="-1331519" y="-591459"/>
            <a:ext cx="5570538" cy="3629454"/>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1"/>
          <p:cNvSpPr/>
          <p:nvPr/>
        </p:nvSpPr>
        <p:spPr>
          <a:xfrm rot="-7977677">
            <a:off x="1465320" y="3454594"/>
            <a:ext cx="1601627" cy="1536805"/>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 name="Google Shape;476;p21"/>
          <p:cNvGrpSpPr/>
          <p:nvPr/>
        </p:nvGrpSpPr>
        <p:grpSpPr>
          <a:xfrm>
            <a:off x="5084307" y="-1054185"/>
            <a:ext cx="2304462" cy="2293869"/>
            <a:chOff x="2414491" y="671177"/>
            <a:chExt cx="1830972" cy="1822411"/>
          </a:xfrm>
        </p:grpSpPr>
        <p:sp>
          <p:nvSpPr>
            <p:cNvPr id="477" name="Google Shape;477;p21"/>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1"/>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1"/>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1"/>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1"/>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1"/>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1"/>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1"/>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1"/>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1"/>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1"/>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1"/>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1"/>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1"/>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1"/>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1"/>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1"/>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1"/>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1"/>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1"/>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1"/>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1"/>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1"/>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1"/>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1"/>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1"/>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1"/>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1"/>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1"/>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1"/>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1"/>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1"/>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1"/>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1"/>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1" name="Google Shape;511;p21"/>
          <p:cNvSpPr txBox="1">
            <a:spLocks noGrp="1"/>
          </p:cNvSpPr>
          <p:nvPr>
            <p:ph type="title"/>
          </p:nvPr>
        </p:nvSpPr>
        <p:spPr>
          <a:xfrm>
            <a:off x="2690725" y="1505725"/>
            <a:ext cx="3858900" cy="1148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8500">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12" name="Google Shape;512;p21"/>
          <p:cNvSpPr txBox="1">
            <a:spLocks noGrp="1"/>
          </p:cNvSpPr>
          <p:nvPr>
            <p:ph type="subTitle" idx="1"/>
          </p:nvPr>
        </p:nvSpPr>
        <p:spPr>
          <a:xfrm>
            <a:off x="2690725" y="2725750"/>
            <a:ext cx="3858900" cy="9120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8C353C"/>
              </a:buClr>
              <a:buSzPts val="1600"/>
              <a:buFont typeface="Nunito"/>
              <a:buChar char="●"/>
              <a:defRPr sz="1600"/>
            </a:lvl1pPr>
            <a:lvl2pPr lvl="1" rtl="0">
              <a:spcBef>
                <a:spcPts val="0"/>
              </a:spcBef>
              <a:spcAft>
                <a:spcPts val="0"/>
              </a:spcAft>
              <a:buClr>
                <a:schemeClr val="dk1"/>
              </a:buClr>
              <a:buSzPts val="1600"/>
              <a:buFont typeface="Nunito"/>
              <a:buChar char="○"/>
              <a:defRPr/>
            </a:lvl2pPr>
            <a:lvl3pPr lvl="2" rtl="0">
              <a:spcBef>
                <a:spcPts val="0"/>
              </a:spcBef>
              <a:spcAft>
                <a:spcPts val="0"/>
              </a:spcAft>
              <a:buClr>
                <a:schemeClr val="dk1"/>
              </a:buClr>
              <a:buSzPts val="1600"/>
              <a:buFont typeface="Nunito"/>
              <a:buChar char="■"/>
              <a:defRPr/>
            </a:lvl3pPr>
            <a:lvl4pPr lvl="3" rtl="0">
              <a:spcBef>
                <a:spcPts val="0"/>
              </a:spcBef>
              <a:spcAft>
                <a:spcPts val="0"/>
              </a:spcAft>
              <a:buClr>
                <a:schemeClr val="dk1"/>
              </a:buClr>
              <a:buSzPts val="1600"/>
              <a:buFont typeface="Nunito"/>
              <a:buChar char="●"/>
              <a:defRPr/>
            </a:lvl4pPr>
            <a:lvl5pPr lvl="4" rtl="0">
              <a:spcBef>
                <a:spcPts val="0"/>
              </a:spcBef>
              <a:spcAft>
                <a:spcPts val="0"/>
              </a:spcAft>
              <a:buClr>
                <a:schemeClr val="dk1"/>
              </a:buClr>
              <a:buSzPts val="1600"/>
              <a:buFont typeface="Nunito"/>
              <a:buChar char="○"/>
              <a:defRPr/>
            </a:lvl5pPr>
            <a:lvl6pPr lvl="5" rtl="0">
              <a:spcBef>
                <a:spcPts val="0"/>
              </a:spcBef>
              <a:spcAft>
                <a:spcPts val="0"/>
              </a:spcAft>
              <a:buClr>
                <a:schemeClr val="dk1"/>
              </a:buClr>
              <a:buSzPts val="1600"/>
              <a:buFont typeface="Nunito"/>
              <a:buChar char="■"/>
              <a:defRPr/>
            </a:lvl6pPr>
            <a:lvl7pPr lvl="6" rtl="0">
              <a:spcBef>
                <a:spcPts val="0"/>
              </a:spcBef>
              <a:spcAft>
                <a:spcPts val="0"/>
              </a:spcAft>
              <a:buClr>
                <a:schemeClr val="dk1"/>
              </a:buClr>
              <a:buSzPts val="1600"/>
              <a:buFont typeface="Nunito"/>
              <a:buChar char="●"/>
              <a:defRPr/>
            </a:lvl7pPr>
            <a:lvl8pPr lvl="7" rtl="0">
              <a:spcBef>
                <a:spcPts val="0"/>
              </a:spcBef>
              <a:spcAft>
                <a:spcPts val="0"/>
              </a:spcAft>
              <a:buClr>
                <a:schemeClr val="dk1"/>
              </a:buClr>
              <a:buSzPts val="1600"/>
              <a:buFont typeface="Nunito"/>
              <a:buChar char="○"/>
              <a:defRPr/>
            </a:lvl8pPr>
            <a:lvl9pPr lvl="8" rtl="0">
              <a:spcBef>
                <a:spcPts val="0"/>
              </a:spcBef>
              <a:spcAft>
                <a:spcPts val="0"/>
              </a:spcAft>
              <a:buClr>
                <a:schemeClr val="dk1"/>
              </a:buClr>
              <a:buSzPts val="1600"/>
              <a:buFont typeface="Nunito"/>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1">
  <p:cSld name="CUSTOM_33">
    <p:spTree>
      <p:nvGrpSpPr>
        <p:cNvPr id="1" name="Shape 513"/>
        <p:cNvGrpSpPr/>
        <p:nvPr/>
      </p:nvGrpSpPr>
      <p:grpSpPr>
        <a:xfrm>
          <a:off x="0" y="0"/>
          <a:ext cx="0" cy="0"/>
          <a:chOff x="0" y="0"/>
          <a:chExt cx="0" cy="0"/>
        </a:xfrm>
      </p:grpSpPr>
      <p:sp>
        <p:nvSpPr>
          <p:cNvPr id="514" name="Google Shape;514;p22"/>
          <p:cNvSpPr/>
          <p:nvPr/>
        </p:nvSpPr>
        <p:spPr>
          <a:xfrm rot="-5620610">
            <a:off x="7759237" y="345401"/>
            <a:ext cx="3242370" cy="3111144"/>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2"/>
          <p:cNvSpPr/>
          <p:nvPr/>
        </p:nvSpPr>
        <p:spPr>
          <a:xfrm rot="-5400000" flipH="1">
            <a:off x="-700258" y="2716121"/>
            <a:ext cx="3397312" cy="3383225"/>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2"/>
          <p:cNvSpPr/>
          <p:nvPr/>
        </p:nvSpPr>
        <p:spPr>
          <a:xfrm rot="1891771" flipH="1">
            <a:off x="3633391" y="3134640"/>
            <a:ext cx="2182046" cy="3720269"/>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2"/>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18" name="Google Shape;518;p22"/>
          <p:cNvSpPr txBox="1">
            <a:spLocks noGrp="1"/>
          </p:cNvSpPr>
          <p:nvPr>
            <p:ph type="subTitle" idx="1"/>
          </p:nvPr>
        </p:nvSpPr>
        <p:spPr>
          <a:xfrm>
            <a:off x="5403875" y="1333525"/>
            <a:ext cx="2167800" cy="454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200"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9" name="Google Shape;519;p22"/>
          <p:cNvSpPr txBox="1">
            <a:spLocks noGrp="1"/>
          </p:cNvSpPr>
          <p:nvPr>
            <p:ph type="subTitle" idx="2"/>
          </p:nvPr>
        </p:nvSpPr>
        <p:spPr>
          <a:xfrm>
            <a:off x="5403875" y="2852975"/>
            <a:ext cx="2167800" cy="454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200"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20" name="Google Shape;520;p22"/>
          <p:cNvSpPr txBox="1">
            <a:spLocks noGrp="1"/>
          </p:cNvSpPr>
          <p:nvPr>
            <p:ph type="subTitle" idx="3"/>
          </p:nvPr>
        </p:nvSpPr>
        <p:spPr>
          <a:xfrm>
            <a:off x="5403875" y="1839280"/>
            <a:ext cx="2167800" cy="81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21" name="Google Shape;521;p22"/>
          <p:cNvSpPr txBox="1">
            <a:spLocks noGrp="1"/>
          </p:cNvSpPr>
          <p:nvPr>
            <p:ph type="subTitle" idx="4"/>
          </p:nvPr>
        </p:nvSpPr>
        <p:spPr>
          <a:xfrm>
            <a:off x="5403875" y="3358730"/>
            <a:ext cx="2167800" cy="81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CUSTOM_28">
    <p:spTree>
      <p:nvGrpSpPr>
        <p:cNvPr id="1" name="Shape 522"/>
        <p:cNvGrpSpPr/>
        <p:nvPr/>
      </p:nvGrpSpPr>
      <p:grpSpPr>
        <a:xfrm>
          <a:off x="0" y="0"/>
          <a:ext cx="0" cy="0"/>
          <a:chOff x="0" y="0"/>
          <a:chExt cx="0" cy="0"/>
        </a:xfrm>
      </p:grpSpPr>
      <p:sp>
        <p:nvSpPr>
          <p:cNvPr id="523" name="Google Shape;523;p23"/>
          <p:cNvSpPr/>
          <p:nvPr/>
        </p:nvSpPr>
        <p:spPr>
          <a:xfrm rot="5035045">
            <a:off x="-2322768" y="2876704"/>
            <a:ext cx="5262855" cy="323795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4" name="Google Shape;524;p23"/>
          <p:cNvGrpSpPr/>
          <p:nvPr/>
        </p:nvGrpSpPr>
        <p:grpSpPr>
          <a:xfrm>
            <a:off x="-107118" y="-842535"/>
            <a:ext cx="2304462" cy="2293869"/>
            <a:chOff x="2414491" y="671177"/>
            <a:chExt cx="1830972" cy="1822411"/>
          </a:xfrm>
        </p:grpSpPr>
        <p:sp>
          <p:nvSpPr>
            <p:cNvPr id="525" name="Google Shape;525;p23"/>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3"/>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3"/>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3"/>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3"/>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3"/>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3"/>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3"/>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3"/>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3"/>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3"/>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3"/>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3"/>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3"/>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3"/>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3"/>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3"/>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3"/>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3"/>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3"/>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3"/>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3"/>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3"/>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3"/>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3"/>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3"/>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3"/>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3"/>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3"/>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3"/>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3"/>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3"/>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3"/>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3"/>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9" name="Google Shape;559;p23"/>
          <p:cNvSpPr/>
          <p:nvPr/>
        </p:nvSpPr>
        <p:spPr>
          <a:xfrm rot="-4280482">
            <a:off x="6793782" y="-1466885"/>
            <a:ext cx="3375483" cy="5024332"/>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rgbClr val="A0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3"/>
          <p:cNvSpPr/>
          <p:nvPr/>
        </p:nvSpPr>
        <p:spPr>
          <a:xfrm rot="-7977677">
            <a:off x="5123145" y="4056144"/>
            <a:ext cx="1601627" cy="1536805"/>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3"/>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62" name="Google Shape;562;p23"/>
          <p:cNvSpPr txBox="1">
            <a:spLocks noGrp="1"/>
          </p:cNvSpPr>
          <p:nvPr>
            <p:ph type="subTitle" idx="1"/>
          </p:nvPr>
        </p:nvSpPr>
        <p:spPr>
          <a:xfrm>
            <a:off x="713250" y="2661125"/>
            <a:ext cx="21678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200"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3" name="Google Shape;563;p23"/>
          <p:cNvSpPr txBox="1">
            <a:spLocks noGrp="1"/>
          </p:cNvSpPr>
          <p:nvPr>
            <p:ph type="subTitle" idx="2"/>
          </p:nvPr>
        </p:nvSpPr>
        <p:spPr>
          <a:xfrm>
            <a:off x="3488100" y="2661125"/>
            <a:ext cx="21678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200"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4" name="Google Shape;564;p23"/>
          <p:cNvSpPr txBox="1">
            <a:spLocks noGrp="1"/>
          </p:cNvSpPr>
          <p:nvPr>
            <p:ph type="subTitle" idx="3"/>
          </p:nvPr>
        </p:nvSpPr>
        <p:spPr>
          <a:xfrm>
            <a:off x="713250" y="3128863"/>
            <a:ext cx="216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65" name="Google Shape;565;p23"/>
          <p:cNvSpPr txBox="1">
            <a:spLocks noGrp="1"/>
          </p:cNvSpPr>
          <p:nvPr>
            <p:ph type="subTitle" idx="4"/>
          </p:nvPr>
        </p:nvSpPr>
        <p:spPr>
          <a:xfrm>
            <a:off x="3488100" y="3128863"/>
            <a:ext cx="216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66" name="Google Shape;566;p23"/>
          <p:cNvSpPr txBox="1">
            <a:spLocks noGrp="1"/>
          </p:cNvSpPr>
          <p:nvPr>
            <p:ph type="subTitle" idx="5"/>
          </p:nvPr>
        </p:nvSpPr>
        <p:spPr>
          <a:xfrm>
            <a:off x="6262950" y="2661125"/>
            <a:ext cx="21678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200"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7" name="Google Shape;567;p23"/>
          <p:cNvSpPr txBox="1">
            <a:spLocks noGrp="1"/>
          </p:cNvSpPr>
          <p:nvPr>
            <p:ph type="subTitle" idx="6"/>
          </p:nvPr>
        </p:nvSpPr>
        <p:spPr>
          <a:xfrm>
            <a:off x="6262950" y="3128863"/>
            <a:ext cx="216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CUSTOM_30">
    <p:spTree>
      <p:nvGrpSpPr>
        <p:cNvPr id="1" name="Shape 568"/>
        <p:cNvGrpSpPr/>
        <p:nvPr/>
      </p:nvGrpSpPr>
      <p:grpSpPr>
        <a:xfrm>
          <a:off x="0" y="0"/>
          <a:ext cx="0" cy="0"/>
          <a:chOff x="0" y="0"/>
          <a:chExt cx="0" cy="0"/>
        </a:xfrm>
      </p:grpSpPr>
      <p:sp>
        <p:nvSpPr>
          <p:cNvPr id="569" name="Google Shape;569;p24"/>
          <p:cNvSpPr/>
          <p:nvPr/>
        </p:nvSpPr>
        <p:spPr>
          <a:xfrm rot="-7977680">
            <a:off x="2936026" y="3869950"/>
            <a:ext cx="2430109" cy="2331757"/>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0" name="Google Shape;570;p24"/>
          <p:cNvGrpSpPr/>
          <p:nvPr/>
        </p:nvGrpSpPr>
        <p:grpSpPr>
          <a:xfrm rot="10800000" flipH="1">
            <a:off x="205659" y="2003797"/>
            <a:ext cx="1888282" cy="1879453"/>
            <a:chOff x="2414491" y="671177"/>
            <a:chExt cx="1830972" cy="1822411"/>
          </a:xfrm>
        </p:grpSpPr>
        <p:sp>
          <p:nvSpPr>
            <p:cNvPr id="571" name="Google Shape;571;p24"/>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4"/>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4"/>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4"/>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4"/>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4"/>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4"/>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4"/>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4"/>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4"/>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4"/>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4"/>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4"/>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4"/>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4"/>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4"/>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4"/>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4"/>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4"/>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4"/>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4"/>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4"/>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4"/>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4"/>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4"/>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4"/>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4"/>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4"/>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4"/>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4"/>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4"/>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4"/>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4"/>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4"/>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5" name="Google Shape;605;p24"/>
          <p:cNvSpPr/>
          <p:nvPr/>
        </p:nvSpPr>
        <p:spPr>
          <a:xfrm rot="135969" flipH="1">
            <a:off x="-993079" y="-957313"/>
            <a:ext cx="3397316" cy="3383229"/>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4"/>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7" name="Google Shape;607;p24"/>
          <p:cNvSpPr txBox="1">
            <a:spLocks noGrp="1"/>
          </p:cNvSpPr>
          <p:nvPr>
            <p:ph type="subTitle" idx="1"/>
          </p:nvPr>
        </p:nvSpPr>
        <p:spPr>
          <a:xfrm>
            <a:off x="2214975" y="1767075"/>
            <a:ext cx="2167800" cy="36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200" b="1">
                <a:solidFill>
                  <a:schemeClr val="l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8" name="Google Shape;608;p24"/>
          <p:cNvSpPr txBox="1">
            <a:spLocks noGrp="1"/>
          </p:cNvSpPr>
          <p:nvPr>
            <p:ph type="subTitle" idx="2"/>
          </p:nvPr>
        </p:nvSpPr>
        <p:spPr>
          <a:xfrm>
            <a:off x="4761225" y="1767075"/>
            <a:ext cx="2167800" cy="36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200" b="1">
                <a:solidFill>
                  <a:schemeClr val="l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9" name="Google Shape;609;p24"/>
          <p:cNvSpPr txBox="1">
            <a:spLocks noGrp="1"/>
          </p:cNvSpPr>
          <p:nvPr>
            <p:ph type="subTitle" idx="3"/>
          </p:nvPr>
        </p:nvSpPr>
        <p:spPr>
          <a:xfrm>
            <a:off x="2214975" y="2141863"/>
            <a:ext cx="216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solidFill>
                  <a:schemeClr val="l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10" name="Google Shape;610;p24"/>
          <p:cNvSpPr txBox="1">
            <a:spLocks noGrp="1"/>
          </p:cNvSpPr>
          <p:nvPr>
            <p:ph type="subTitle" idx="4"/>
          </p:nvPr>
        </p:nvSpPr>
        <p:spPr>
          <a:xfrm>
            <a:off x="4761225" y="2141863"/>
            <a:ext cx="216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solidFill>
                  <a:schemeClr val="l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11" name="Google Shape;611;p24"/>
          <p:cNvSpPr txBox="1">
            <a:spLocks noGrp="1"/>
          </p:cNvSpPr>
          <p:nvPr>
            <p:ph type="subTitle" idx="5"/>
          </p:nvPr>
        </p:nvSpPr>
        <p:spPr>
          <a:xfrm>
            <a:off x="2214975" y="3065375"/>
            <a:ext cx="2167800" cy="36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200" b="1">
                <a:solidFill>
                  <a:schemeClr val="l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2" name="Google Shape;612;p24"/>
          <p:cNvSpPr txBox="1">
            <a:spLocks noGrp="1"/>
          </p:cNvSpPr>
          <p:nvPr>
            <p:ph type="subTitle" idx="6"/>
          </p:nvPr>
        </p:nvSpPr>
        <p:spPr>
          <a:xfrm>
            <a:off x="4761225" y="3065375"/>
            <a:ext cx="2167800" cy="36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200" b="1">
                <a:solidFill>
                  <a:schemeClr val="l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3" name="Google Shape;613;p24"/>
          <p:cNvSpPr txBox="1">
            <a:spLocks noGrp="1"/>
          </p:cNvSpPr>
          <p:nvPr>
            <p:ph type="subTitle" idx="7"/>
          </p:nvPr>
        </p:nvSpPr>
        <p:spPr>
          <a:xfrm>
            <a:off x="2214975" y="3440113"/>
            <a:ext cx="216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solidFill>
                  <a:schemeClr val="l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14" name="Google Shape;614;p24"/>
          <p:cNvSpPr txBox="1">
            <a:spLocks noGrp="1"/>
          </p:cNvSpPr>
          <p:nvPr>
            <p:ph type="subTitle" idx="8"/>
          </p:nvPr>
        </p:nvSpPr>
        <p:spPr>
          <a:xfrm>
            <a:off x="4761225" y="3440113"/>
            <a:ext cx="216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solidFill>
                  <a:schemeClr val="l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15" name="Google Shape;615;p24"/>
          <p:cNvSpPr/>
          <p:nvPr/>
        </p:nvSpPr>
        <p:spPr>
          <a:xfrm rot="-5035048" flipH="1">
            <a:off x="5373790" y="594172"/>
            <a:ext cx="6829100" cy="4201641"/>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CUSTOM_29">
    <p:spTree>
      <p:nvGrpSpPr>
        <p:cNvPr id="1" name="Shape 616"/>
        <p:cNvGrpSpPr/>
        <p:nvPr/>
      </p:nvGrpSpPr>
      <p:grpSpPr>
        <a:xfrm>
          <a:off x="0" y="0"/>
          <a:ext cx="0" cy="0"/>
          <a:chOff x="0" y="0"/>
          <a:chExt cx="0" cy="0"/>
        </a:xfrm>
      </p:grpSpPr>
      <p:sp>
        <p:nvSpPr>
          <p:cNvPr id="617" name="Google Shape;617;p25"/>
          <p:cNvSpPr/>
          <p:nvPr/>
        </p:nvSpPr>
        <p:spPr>
          <a:xfrm>
            <a:off x="4487750" y="727477"/>
            <a:ext cx="6559985" cy="5236281"/>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5"/>
          <p:cNvSpPr/>
          <p:nvPr/>
        </p:nvSpPr>
        <p:spPr>
          <a:xfrm rot="5400000">
            <a:off x="-2563625" y="1125983"/>
            <a:ext cx="4913539" cy="302294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5"/>
          <p:cNvSpPr/>
          <p:nvPr/>
        </p:nvSpPr>
        <p:spPr>
          <a:xfrm rot="-7977677">
            <a:off x="635395" y="-298381"/>
            <a:ext cx="1601627" cy="1536805"/>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5"/>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1" name="Google Shape;621;p25"/>
          <p:cNvSpPr txBox="1">
            <a:spLocks noGrp="1"/>
          </p:cNvSpPr>
          <p:nvPr>
            <p:ph type="subTitle" idx="1"/>
          </p:nvPr>
        </p:nvSpPr>
        <p:spPr>
          <a:xfrm>
            <a:off x="1094250" y="1652438"/>
            <a:ext cx="2167800" cy="37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200"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2" name="Google Shape;622;p25"/>
          <p:cNvSpPr txBox="1">
            <a:spLocks noGrp="1"/>
          </p:cNvSpPr>
          <p:nvPr>
            <p:ph type="subTitle" idx="2"/>
          </p:nvPr>
        </p:nvSpPr>
        <p:spPr>
          <a:xfrm>
            <a:off x="3488100" y="1652438"/>
            <a:ext cx="2167800" cy="37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200"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3" name="Google Shape;623;p25"/>
          <p:cNvSpPr txBox="1">
            <a:spLocks noGrp="1"/>
          </p:cNvSpPr>
          <p:nvPr>
            <p:ph type="subTitle" idx="3"/>
          </p:nvPr>
        </p:nvSpPr>
        <p:spPr>
          <a:xfrm>
            <a:off x="1094250" y="2043850"/>
            <a:ext cx="216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24" name="Google Shape;624;p25"/>
          <p:cNvSpPr txBox="1">
            <a:spLocks noGrp="1"/>
          </p:cNvSpPr>
          <p:nvPr>
            <p:ph type="subTitle" idx="4"/>
          </p:nvPr>
        </p:nvSpPr>
        <p:spPr>
          <a:xfrm>
            <a:off x="3488100" y="2043850"/>
            <a:ext cx="216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25" name="Google Shape;625;p25"/>
          <p:cNvSpPr txBox="1">
            <a:spLocks noGrp="1"/>
          </p:cNvSpPr>
          <p:nvPr>
            <p:ph type="subTitle" idx="5"/>
          </p:nvPr>
        </p:nvSpPr>
        <p:spPr>
          <a:xfrm>
            <a:off x="5881950" y="1652438"/>
            <a:ext cx="2167800" cy="37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200"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6" name="Google Shape;626;p25"/>
          <p:cNvSpPr txBox="1">
            <a:spLocks noGrp="1"/>
          </p:cNvSpPr>
          <p:nvPr>
            <p:ph type="subTitle" idx="6"/>
          </p:nvPr>
        </p:nvSpPr>
        <p:spPr>
          <a:xfrm>
            <a:off x="5881950" y="2043850"/>
            <a:ext cx="216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27" name="Google Shape;627;p25"/>
          <p:cNvSpPr txBox="1">
            <a:spLocks noGrp="1"/>
          </p:cNvSpPr>
          <p:nvPr>
            <p:ph type="subTitle" idx="7"/>
          </p:nvPr>
        </p:nvSpPr>
        <p:spPr>
          <a:xfrm>
            <a:off x="1094250" y="2989363"/>
            <a:ext cx="2167800" cy="37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200"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8" name="Google Shape;628;p25"/>
          <p:cNvSpPr txBox="1">
            <a:spLocks noGrp="1"/>
          </p:cNvSpPr>
          <p:nvPr>
            <p:ph type="subTitle" idx="8"/>
          </p:nvPr>
        </p:nvSpPr>
        <p:spPr>
          <a:xfrm>
            <a:off x="3488100" y="2989363"/>
            <a:ext cx="2167800" cy="37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200"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9" name="Google Shape;629;p25"/>
          <p:cNvSpPr txBox="1">
            <a:spLocks noGrp="1"/>
          </p:cNvSpPr>
          <p:nvPr>
            <p:ph type="subTitle" idx="9"/>
          </p:nvPr>
        </p:nvSpPr>
        <p:spPr>
          <a:xfrm>
            <a:off x="1094250" y="3380900"/>
            <a:ext cx="216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30" name="Google Shape;630;p25"/>
          <p:cNvSpPr txBox="1">
            <a:spLocks noGrp="1"/>
          </p:cNvSpPr>
          <p:nvPr>
            <p:ph type="subTitle" idx="13"/>
          </p:nvPr>
        </p:nvSpPr>
        <p:spPr>
          <a:xfrm>
            <a:off x="3488100" y="3380900"/>
            <a:ext cx="216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31" name="Google Shape;631;p25"/>
          <p:cNvSpPr txBox="1">
            <a:spLocks noGrp="1"/>
          </p:cNvSpPr>
          <p:nvPr>
            <p:ph type="subTitle" idx="14"/>
          </p:nvPr>
        </p:nvSpPr>
        <p:spPr>
          <a:xfrm>
            <a:off x="5881950" y="2989363"/>
            <a:ext cx="2167800" cy="37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200"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2" name="Google Shape;632;p25"/>
          <p:cNvSpPr txBox="1">
            <a:spLocks noGrp="1"/>
          </p:cNvSpPr>
          <p:nvPr>
            <p:ph type="subTitle" idx="15"/>
          </p:nvPr>
        </p:nvSpPr>
        <p:spPr>
          <a:xfrm>
            <a:off x="5881950" y="3380900"/>
            <a:ext cx="216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633"/>
        <p:cNvGrpSpPr/>
        <p:nvPr/>
      </p:nvGrpSpPr>
      <p:grpSpPr>
        <a:xfrm>
          <a:off x="0" y="0"/>
          <a:ext cx="0" cy="0"/>
          <a:chOff x="0" y="0"/>
          <a:chExt cx="0" cy="0"/>
        </a:xfrm>
      </p:grpSpPr>
      <p:sp>
        <p:nvSpPr>
          <p:cNvPr id="634" name="Google Shape;634;p26"/>
          <p:cNvSpPr/>
          <p:nvPr/>
        </p:nvSpPr>
        <p:spPr>
          <a:xfrm rot="-8234214" flipH="1">
            <a:off x="6462164" y="-167221"/>
            <a:ext cx="4162685" cy="2560997"/>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6"/>
          <p:cNvSpPr/>
          <p:nvPr/>
        </p:nvSpPr>
        <p:spPr>
          <a:xfrm rot="672094">
            <a:off x="-1833836" y="1849763"/>
            <a:ext cx="4680680" cy="4251900"/>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6"/>
          <p:cNvSpPr/>
          <p:nvPr/>
        </p:nvSpPr>
        <p:spPr>
          <a:xfrm>
            <a:off x="8042975" y="3533675"/>
            <a:ext cx="775608" cy="1012954"/>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rgbClr val="A0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2">
  <p:cSld name="CUSTOM_12">
    <p:spTree>
      <p:nvGrpSpPr>
        <p:cNvPr id="1" name="Shape 638"/>
        <p:cNvGrpSpPr/>
        <p:nvPr/>
      </p:nvGrpSpPr>
      <p:grpSpPr>
        <a:xfrm>
          <a:off x="0" y="0"/>
          <a:ext cx="0" cy="0"/>
          <a:chOff x="0" y="0"/>
          <a:chExt cx="0" cy="0"/>
        </a:xfrm>
      </p:grpSpPr>
      <p:sp>
        <p:nvSpPr>
          <p:cNvPr id="639" name="Google Shape;639;p27"/>
          <p:cNvSpPr/>
          <p:nvPr/>
        </p:nvSpPr>
        <p:spPr>
          <a:xfrm rot="-2505069" flipH="1">
            <a:off x="6267646" y="1159768"/>
            <a:ext cx="4436783" cy="371422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7"/>
          <p:cNvSpPr/>
          <p:nvPr/>
        </p:nvSpPr>
        <p:spPr>
          <a:xfrm rot="3781174">
            <a:off x="-1644519" y="1806437"/>
            <a:ext cx="4267951" cy="262576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1" name="Google Shape;641;p27"/>
          <p:cNvGrpSpPr/>
          <p:nvPr/>
        </p:nvGrpSpPr>
        <p:grpSpPr>
          <a:xfrm rot="10800000" flipH="1">
            <a:off x="566191" y="1712532"/>
            <a:ext cx="1696762" cy="1688828"/>
            <a:chOff x="2414491" y="671177"/>
            <a:chExt cx="1830972" cy="1822411"/>
          </a:xfrm>
        </p:grpSpPr>
        <p:sp>
          <p:nvSpPr>
            <p:cNvPr id="642" name="Google Shape;642;p27"/>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7"/>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7"/>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7"/>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7"/>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7"/>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7"/>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7"/>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7"/>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7"/>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7"/>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7"/>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7"/>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7"/>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7"/>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7"/>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7"/>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7"/>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7"/>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7"/>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7"/>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7"/>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7"/>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7"/>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7"/>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7"/>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7"/>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7"/>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7"/>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7"/>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7"/>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676;p2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3">
  <p:cSld name="CUSTOM_14">
    <p:spTree>
      <p:nvGrpSpPr>
        <p:cNvPr id="1" name="Shape 677"/>
        <p:cNvGrpSpPr/>
        <p:nvPr/>
      </p:nvGrpSpPr>
      <p:grpSpPr>
        <a:xfrm>
          <a:off x="0" y="0"/>
          <a:ext cx="0" cy="0"/>
          <a:chOff x="0" y="0"/>
          <a:chExt cx="0" cy="0"/>
        </a:xfrm>
      </p:grpSpPr>
      <p:sp>
        <p:nvSpPr>
          <p:cNvPr id="678" name="Google Shape;678;p28"/>
          <p:cNvSpPr/>
          <p:nvPr/>
        </p:nvSpPr>
        <p:spPr>
          <a:xfrm rot="5400000">
            <a:off x="-897085" y="455393"/>
            <a:ext cx="4906632" cy="4469596"/>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8"/>
          <p:cNvSpPr/>
          <p:nvPr/>
        </p:nvSpPr>
        <p:spPr>
          <a:xfrm rot="4271990">
            <a:off x="6861805" y="3034227"/>
            <a:ext cx="3403945" cy="3389831"/>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8"/>
          <p:cNvSpPr/>
          <p:nvPr/>
        </p:nvSpPr>
        <p:spPr>
          <a:xfrm>
            <a:off x="7014776" y="357427"/>
            <a:ext cx="801658" cy="707098"/>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8"/>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4">
  <p:cSld name="CUSTOM_15">
    <p:spTree>
      <p:nvGrpSpPr>
        <p:cNvPr id="1" name="Shape 682"/>
        <p:cNvGrpSpPr/>
        <p:nvPr/>
      </p:nvGrpSpPr>
      <p:grpSpPr>
        <a:xfrm>
          <a:off x="0" y="0"/>
          <a:ext cx="0" cy="0"/>
          <a:chOff x="0" y="0"/>
          <a:chExt cx="0" cy="0"/>
        </a:xfrm>
      </p:grpSpPr>
      <p:sp>
        <p:nvSpPr>
          <p:cNvPr id="683" name="Google Shape;683;p29"/>
          <p:cNvSpPr/>
          <p:nvPr/>
        </p:nvSpPr>
        <p:spPr>
          <a:xfrm rot="8100090">
            <a:off x="-1277624" y="-498533"/>
            <a:ext cx="4047120" cy="248996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9"/>
          <p:cNvSpPr/>
          <p:nvPr/>
        </p:nvSpPr>
        <p:spPr>
          <a:xfrm rot="-2262480" flipH="1">
            <a:off x="5470609" y="3669962"/>
            <a:ext cx="4913469" cy="302290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86" name="Google Shape;686;p29"/>
          <p:cNvSpPr/>
          <p:nvPr/>
        </p:nvSpPr>
        <p:spPr>
          <a:xfrm rot="-7977666">
            <a:off x="7581866" y="924182"/>
            <a:ext cx="1233331" cy="1183416"/>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5">
  <p:cSld name="CUSTOM_16">
    <p:spTree>
      <p:nvGrpSpPr>
        <p:cNvPr id="1" name="Shape 687"/>
        <p:cNvGrpSpPr/>
        <p:nvPr/>
      </p:nvGrpSpPr>
      <p:grpSpPr>
        <a:xfrm>
          <a:off x="0" y="0"/>
          <a:ext cx="0" cy="0"/>
          <a:chOff x="0" y="0"/>
          <a:chExt cx="0" cy="0"/>
        </a:xfrm>
      </p:grpSpPr>
      <p:sp>
        <p:nvSpPr>
          <p:cNvPr id="688" name="Google Shape;688;p30"/>
          <p:cNvSpPr/>
          <p:nvPr/>
        </p:nvSpPr>
        <p:spPr>
          <a:xfrm rot="5575585">
            <a:off x="-1934287" y="-969252"/>
            <a:ext cx="4436755" cy="371424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0"/>
          <p:cNvSpPr/>
          <p:nvPr/>
        </p:nvSpPr>
        <p:spPr>
          <a:xfrm>
            <a:off x="4971452" y="887873"/>
            <a:ext cx="5492180" cy="3689245"/>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0"/>
          <p:cNvSpPr/>
          <p:nvPr/>
        </p:nvSpPr>
        <p:spPr>
          <a:xfrm rot="-7977666">
            <a:off x="3954029" y="4656032"/>
            <a:ext cx="1233331" cy="1183416"/>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0"/>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1"/>
        <p:cNvGrpSpPr/>
        <p:nvPr/>
      </p:nvGrpSpPr>
      <p:grpSpPr>
        <a:xfrm>
          <a:off x="0" y="0"/>
          <a:ext cx="0" cy="0"/>
          <a:chOff x="0" y="0"/>
          <a:chExt cx="0" cy="0"/>
        </a:xfrm>
      </p:grpSpPr>
      <p:sp>
        <p:nvSpPr>
          <p:cNvPr id="92" name="Google Shape;92;p4"/>
          <p:cNvSpPr/>
          <p:nvPr/>
        </p:nvSpPr>
        <p:spPr>
          <a:xfrm rot="-1762095" flipH="1">
            <a:off x="-645480" y="2383695"/>
            <a:ext cx="2540453" cy="3781447"/>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8139625" y="1901675"/>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txBox="1">
            <a:spLocks noGrp="1"/>
          </p:cNvSpPr>
          <p:nvPr>
            <p:ph type="body" idx="1"/>
          </p:nvPr>
        </p:nvSpPr>
        <p:spPr>
          <a:xfrm>
            <a:off x="713250" y="1152475"/>
            <a:ext cx="77175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1"/>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95" name="Google Shape;95;p4"/>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6">
  <p:cSld name="CUSTOM_18">
    <p:spTree>
      <p:nvGrpSpPr>
        <p:cNvPr id="1" name="Shape 692"/>
        <p:cNvGrpSpPr/>
        <p:nvPr/>
      </p:nvGrpSpPr>
      <p:grpSpPr>
        <a:xfrm>
          <a:off x="0" y="0"/>
          <a:ext cx="0" cy="0"/>
          <a:chOff x="0" y="0"/>
          <a:chExt cx="0" cy="0"/>
        </a:xfrm>
      </p:grpSpPr>
      <p:sp>
        <p:nvSpPr>
          <p:cNvPr id="693" name="Google Shape;693;p31"/>
          <p:cNvSpPr/>
          <p:nvPr/>
        </p:nvSpPr>
        <p:spPr>
          <a:xfrm rot="912733" flipH="1">
            <a:off x="-1572654" y="597947"/>
            <a:ext cx="3253667" cy="548082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rgbClr val="A0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1"/>
          <p:cNvSpPr/>
          <p:nvPr/>
        </p:nvSpPr>
        <p:spPr>
          <a:xfrm rot="-482288">
            <a:off x="6784912" y="-733687"/>
            <a:ext cx="3654738" cy="3639584"/>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1"/>
          <p:cNvSpPr/>
          <p:nvPr/>
        </p:nvSpPr>
        <p:spPr>
          <a:xfrm rot="3320924">
            <a:off x="8443534" y="3822428"/>
            <a:ext cx="1269688" cy="1658230"/>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1"/>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7">
  <p:cSld name="CUSTOM_20">
    <p:spTree>
      <p:nvGrpSpPr>
        <p:cNvPr id="1" name="Shape 697"/>
        <p:cNvGrpSpPr/>
        <p:nvPr/>
      </p:nvGrpSpPr>
      <p:grpSpPr>
        <a:xfrm>
          <a:off x="0" y="0"/>
          <a:ext cx="0" cy="0"/>
          <a:chOff x="0" y="0"/>
          <a:chExt cx="0" cy="0"/>
        </a:xfrm>
      </p:grpSpPr>
      <p:sp>
        <p:nvSpPr>
          <p:cNvPr id="698" name="Google Shape;698;p32"/>
          <p:cNvSpPr/>
          <p:nvPr/>
        </p:nvSpPr>
        <p:spPr>
          <a:xfrm rot="-5620610">
            <a:off x="8235762" y="2503251"/>
            <a:ext cx="3242370" cy="3111144"/>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2"/>
          <p:cNvSpPr/>
          <p:nvPr/>
        </p:nvSpPr>
        <p:spPr>
          <a:xfrm rot="-595142" flipH="1">
            <a:off x="-1233073" y="-485172"/>
            <a:ext cx="3397327" cy="3383240"/>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2"/>
          <p:cNvSpPr/>
          <p:nvPr/>
        </p:nvSpPr>
        <p:spPr>
          <a:xfrm rot="-7977683">
            <a:off x="6409699" y="-292300"/>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2"/>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8">
  <p:cSld name="CUSTOM_21">
    <p:spTree>
      <p:nvGrpSpPr>
        <p:cNvPr id="1" name="Shape 702"/>
        <p:cNvGrpSpPr/>
        <p:nvPr/>
      </p:nvGrpSpPr>
      <p:grpSpPr>
        <a:xfrm>
          <a:off x="0" y="0"/>
          <a:ext cx="0" cy="0"/>
          <a:chOff x="0" y="0"/>
          <a:chExt cx="0" cy="0"/>
        </a:xfrm>
      </p:grpSpPr>
      <p:sp>
        <p:nvSpPr>
          <p:cNvPr id="703" name="Google Shape;703;p33"/>
          <p:cNvSpPr/>
          <p:nvPr/>
        </p:nvSpPr>
        <p:spPr>
          <a:xfrm rot="-5400000" flipH="1">
            <a:off x="5697375" y="631183"/>
            <a:ext cx="4913539" cy="302294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3"/>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705" name="Google Shape;705;p33"/>
          <p:cNvGrpSpPr/>
          <p:nvPr/>
        </p:nvGrpSpPr>
        <p:grpSpPr>
          <a:xfrm rot="10800000" flipH="1">
            <a:off x="-776141" y="2015093"/>
            <a:ext cx="2087674" cy="2077913"/>
            <a:chOff x="2414491" y="671177"/>
            <a:chExt cx="1830972" cy="1822411"/>
          </a:xfrm>
        </p:grpSpPr>
        <p:sp>
          <p:nvSpPr>
            <p:cNvPr id="706" name="Google Shape;706;p33"/>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3"/>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3"/>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3"/>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3"/>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3"/>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3"/>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3"/>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3"/>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3"/>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3"/>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3"/>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3"/>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3"/>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3"/>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3"/>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3"/>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3"/>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3"/>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3"/>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3"/>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3"/>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3"/>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3"/>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3"/>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3"/>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3"/>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3"/>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3"/>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3"/>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3"/>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3"/>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3"/>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3"/>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1">
  <p:cSld name="CUSTOM_6">
    <p:spTree>
      <p:nvGrpSpPr>
        <p:cNvPr id="1" name="Shape 740"/>
        <p:cNvGrpSpPr/>
        <p:nvPr/>
      </p:nvGrpSpPr>
      <p:grpSpPr>
        <a:xfrm>
          <a:off x="0" y="0"/>
          <a:ext cx="0" cy="0"/>
          <a:chOff x="0" y="0"/>
          <a:chExt cx="0" cy="0"/>
        </a:xfrm>
      </p:grpSpPr>
      <p:sp>
        <p:nvSpPr>
          <p:cNvPr id="741" name="Google Shape;741;p34"/>
          <p:cNvSpPr/>
          <p:nvPr/>
        </p:nvSpPr>
        <p:spPr>
          <a:xfrm rot="-2187687">
            <a:off x="6997415" y="2824325"/>
            <a:ext cx="1938838" cy="3305612"/>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4"/>
          <p:cNvSpPr/>
          <p:nvPr/>
        </p:nvSpPr>
        <p:spPr>
          <a:xfrm rot="1855510">
            <a:off x="2523490" y="193756"/>
            <a:ext cx="4979106" cy="4104445"/>
          </a:xfrm>
          <a:custGeom>
            <a:avLst/>
            <a:gdLst/>
            <a:ahLst/>
            <a:cxnLst/>
            <a:rect l="l" t="t" r="r" b="b"/>
            <a:pathLst>
              <a:path w="59243" h="48836" extrusionOk="0">
                <a:moveTo>
                  <a:pt x="27153" y="9007"/>
                </a:moveTo>
                <a:cubicBezTo>
                  <a:pt x="33591" y="9007"/>
                  <a:pt x="31990" y="9240"/>
                  <a:pt x="38094" y="5071"/>
                </a:cubicBezTo>
                <a:cubicBezTo>
                  <a:pt x="44232" y="901"/>
                  <a:pt x="51737" y="0"/>
                  <a:pt x="55473" y="5071"/>
                </a:cubicBezTo>
                <a:cubicBezTo>
                  <a:pt x="59243" y="10108"/>
                  <a:pt x="46800" y="16346"/>
                  <a:pt x="46767" y="22483"/>
                </a:cubicBezTo>
                <a:cubicBezTo>
                  <a:pt x="46734" y="28621"/>
                  <a:pt x="48768" y="48835"/>
                  <a:pt x="28354" y="48835"/>
                </a:cubicBezTo>
                <a:cubicBezTo>
                  <a:pt x="7939" y="48835"/>
                  <a:pt x="0" y="22583"/>
                  <a:pt x="8973" y="14011"/>
                </a:cubicBezTo>
                <a:cubicBezTo>
                  <a:pt x="17946" y="5471"/>
                  <a:pt x="20715" y="9007"/>
                  <a:pt x="27153" y="900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4"/>
          <p:cNvSpPr/>
          <p:nvPr/>
        </p:nvSpPr>
        <p:spPr>
          <a:xfrm rot="10800000" flipH="1">
            <a:off x="242450" y="2888462"/>
            <a:ext cx="1774800" cy="1774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4" name="Google Shape;744;p34"/>
          <p:cNvGrpSpPr/>
          <p:nvPr/>
        </p:nvGrpSpPr>
        <p:grpSpPr>
          <a:xfrm rot="10800000" flipH="1">
            <a:off x="955516" y="2266845"/>
            <a:ext cx="1696762" cy="1688828"/>
            <a:chOff x="2414491" y="671177"/>
            <a:chExt cx="1830972" cy="1822411"/>
          </a:xfrm>
        </p:grpSpPr>
        <p:sp>
          <p:nvSpPr>
            <p:cNvPr id="745" name="Google Shape;745;p34"/>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4"/>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4"/>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4"/>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4"/>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4"/>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4"/>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4"/>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4"/>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4"/>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4"/>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4"/>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4"/>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4"/>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4"/>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4"/>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4"/>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4"/>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4"/>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4"/>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4"/>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4"/>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4"/>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4"/>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4"/>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4"/>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4"/>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4"/>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4"/>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4"/>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4"/>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4"/>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4"/>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4"/>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9" name="Google Shape;779;p34"/>
          <p:cNvSpPr/>
          <p:nvPr/>
        </p:nvSpPr>
        <p:spPr>
          <a:xfrm rot="-7977683">
            <a:off x="6033949" y="548625"/>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4">
            <a:hlinkClick r:id=""/>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81" name="Google Shape;781;p34"/>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2">
  <p:cSld name="CUSTOM_8">
    <p:spTree>
      <p:nvGrpSpPr>
        <p:cNvPr id="1" name="Shape 782"/>
        <p:cNvGrpSpPr/>
        <p:nvPr/>
      </p:nvGrpSpPr>
      <p:grpSpPr>
        <a:xfrm>
          <a:off x="0" y="0"/>
          <a:ext cx="0" cy="0"/>
          <a:chOff x="0" y="0"/>
          <a:chExt cx="0" cy="0"/>
        </a:xfrm>
      </p:grpSpPr>
      <p:sp>
        <p:nvSpPr>
          <p:cNvPr id="783" name="Google Shape;783;p35"/>
          <p:cNvSpPr/>
          <p:nvPr/>
        </p:nvSpPr>
        <p:spPr>
          <a:xfrm rot="-7977683">
            <a:off x="1484724" y="1516400"/>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5"/>
          <p:cNvSpPr/>
          <p:nvPr/>
        </p:nvSpPr>
        <p:spPr>
          <a:xfrm rot="288619" flipH="1">
            <a:off x="-1415244" y="1158707"/>
            <a:ext cx="4829256" cy="4940052"/>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5"/>
          <p:cNvSpPr/>
          <p:nvPr/>
        </p:nvSpPr>
        <p:spPr>
          <a:xfrm rot="-8533595">
            <a:off x="7105388" y="-706575"/>
            <a:ext cx="1938828" cy="3305595"/>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5"/>
          <p:cNvSpPr/>
          <p:nvPr/>
        </p:nvSpPr>
        <p:spPr>
          <a:xfrm>
            <a:off x="6970750" y="2154714"/>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7" name="Google Shape;787;p35"/>
          <p:cNvGrpSpPr/>
          <p:nvPr/>
        </p:nvGrpSpPr>
        <p:grpSpPr>
          <a:xfrm>
            <a:off x="6247704" y="2777002"/>
            <a:ext cx="1830972" cy="1822411"/>
            <a:chOff x="2414491" y="671177"/>
            <a:chExt cx="1830972" cy="1822411"/>
          </a:xfrm>
        </p:grpSpPr>
        <p:sp>
          <p:nvSpPr>
            <p:cNvPr id="788" name="Google Shape;788;p35"/>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5"/>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5"/>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5"/>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5"/>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5"/>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5"/>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5"/>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5"/>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5"/>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5"/>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5"/>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5"/>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5"/>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5"/>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5"/>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5"/>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5"/>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5"/>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5"/>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5"/>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5"/>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5"/>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5"/>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5"/>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5"/>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5"/>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5"/>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5"/>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5"/>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5"/>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5"/>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5"/>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5"/>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2" name="Google Shape;822;p35">
            <a:hlinkClick r:id=""/>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23" name="Google Shape;823;p35"/>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3">
  <p:cSld name="CUSTOM_13">
    <p:spTree>
      <p:nvGrpSpPr>
        <p:cNvPr id="1" name="Shape 824"/>
        <p:cNvGrpSpPr/>
        <p:nvPr/>
      </p:nvGrpSpPr>
      <p:grpSpPr>
        <a:xfrm>
          <a:off x="0" y="0"/>
          <a:ext cx="0" cy="0"/>
          <a:chOff x="0" y="0"/>
          <a:chExt cx="0" cy="0"/>
        </a:xfrm>
      </p:grpSpPr>
      <p:sp>
        <p:nvSpPr>
          <p:cNvPr id="825" name="Google Shape;825;p36"/>
          <p:cNvSpPr/>
          <p:nvPr/>
        </p:nvSpPr>
        <p:spPr>
          <a:xfrm rot="-5716269">
            <a:off x="3090772" y="121523"/>
            <a:ext cx="3242308" cy="5108995"/>
          </a:xfrm>
          <a:custGeom>
            <a:avLst/>
            <a:gdLst/>
            <a:ahLst/>
            <a:cxnLst/>
            <a:rect l="l" t="t" r="r" b="b"/>
            <a:pathLst>
              <a:path w="72386" h="83294" extrusionOk="0">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6" name="Google Shape;826;p36"/>
          <p:cNvGrpSpPr/>
          <p:nvPr/>
        </p:nvGrpSpPr>
        <p:grpSpPr>
          <a:xfrm flipH="1">
            <a:off x="6918862" y="-84862"/>
            <a:ext cx="2277317" cy="5304377"/>
            <a:chOff x="224725" y="566950"/>
            <a:chExt cx="1850875" cy="4311100"/>
          </a:xfrm>
        </p:grpSpPr>
        <p:sp>
          <p:nvSpPr>
            <p:cNvPr id="827" name="Google Shape;827;p36"/>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6"/>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6"/>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6"/>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6"/>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6"/>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6"/>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6"/>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6"/>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6"/>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6"/>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6"/>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6"/>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6"/>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6"/>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6"/>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6"/>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6"/>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6"/>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6"/>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6"/>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6"/>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6"/>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6"/>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1" name="Google Shape;851;p36">
            <a:hlinkClick r:id=""/>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52" name="Google Shape;852;p36"/>
          <p:cNvSpPr txBox="1">
            <a:spLocks noGrp="1"/>
          </p:cNvSpPr>
          <p:nvPr>
            <p:ph type="title" idx="2" hasCustomPrompt="1"/>
          </p:nvPr>
        </p:nvSpPr>
        <p:spPr>
          <a:xfrm>
            <a:off x="2020824" y="91845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53" name="Google Shape;853;p36"/>
          <p:cNvSpPr/>
          <p:nvPr/>
        </p:nvSpPr>
        <p:spPr>
          <a:xfrm flipH="1">
            <a:off x="6154471" y="760963"/>
            <a:ext cx="1269687" cy="1658228"/>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rgbClr val="A0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6"/>
          <p:cNvSpPr/>
          <p:nvPr/>
        </p:nvSpPr>
        <p:spPr>
          <a:xfrm flipH="1">
            <a:off x="736534" y="1655532"/>
            <a:ext cx="1774800" cy="1774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5" name="Google Shape;855;p36"/>
          <p:cNvGrpSpPr/>
          <p:nvPr/>
        </p:nvGrpSpPr>
        <p:grpSpPr>
          <a:xfrm flipH="1">
            <a:off x="101505" y="2363121"/>
            <a:ext cx="1696762" cy="1688828"/>
            <a:chOff x="2414491" y="671177"/>
            <a:chExt cx="1830972" cy="1822411"/>
          </a:xfrm>
        </p:grpSpPr>
        <p:sp>
          <p:nvSpPr>
            <p:cNvPr id="856" name="Google Shape;856;p36"/>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6"/>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6"/>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6"/>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6"/>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6"/>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6"/>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6"/>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6"/>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6"/>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6"/>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6"/>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6"/>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6"/>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6"/>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6"/>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6"/>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6"/>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6"/>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6"/>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6"/>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6"/>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6"/>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6"/>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6"/>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6"/>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6"/>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6"/>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6"/>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6"/>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6"/>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6"/>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6"/>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6"/>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4">
  <p:cSld name="CUSTOM_17">
    <p:spTree>
      <p:nvGrpSpPr>
        <p:cNvPr id="1" name="Shape 890"/>
        <p:cNvGrpSpPr/>
        <p:nvPr/>
      </p:nvGrpSpPr>
      <p:grpSpPr>
        <a:xfrm>
          <a:off x="0" y="0"/>
          <a:ext cx="0" cy="0"/>
          <a:chOff x="0" y="0"/>
          <a:chExt cx="0" cy="0"/>
        </a:xfrm>
      </p:grpSpPr>
      <p:sp>
        <p:nvSpPr>
          <p:cNvPr id="891" name="Google Shape;891;p37"/>
          <p:cNvSpPr/>
          <p:nvPr/>
        </p:nvSpPr>
        <p:spPr>
          <a:xfrm>
            <a:off x="6379125" y="3295174"/>
            <a:ext cx="1436700" cy="1436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7"/>
          <p:cNvSpPr/>
          <p:nvPr/>
        </p:nvSpPr>
        <p:spPr>
          <a:xfrm rot="3781224">
            <a:off x="-1829431" y="2502688"/>
            <a:ext cx="6147391" cy="3782042"/>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7"/>
          <p:cNvSpPr/>
          <p:nvPr/>
        </p:nvSpPr>
        <p:spPr>
          <a:xfrm rot="-1693254" flipH="1">
            <a:off x="7048898" y="1570932"/>
            <a:ext cx="2436429" cy="4153979"/>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7">
            <a:hlinkClick r:id=""/>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95" name="Google Shape;895;p37"/>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896" name="Google Shape;896;p37"/>
          <p:cNvGrpSpPr/>
          <p:nvPr/>
        </p:nvGrpSpPr>
        <p:grpSpPr>
          <a:xfrm rot="10800000" flipH="1">
            <a:off x="815666" y="1235970"/>
            <a:ext cx="1696762" cy="1688828"/>
            <a:chOff x="2414491" y="671177"/>
            <a:chExt cx="1830972" cy="1822411"/>
          </a:xfrm>
        </p:grpSpPr>
        <p:sp>
          <p:nvSpPr>
            <p:cNvPr id="897" name="Google Shape;897;p37"/>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7"/>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7"/>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7"/>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7"/>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7"/>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7"/>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7"/>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7"/>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7"/>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7"/>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7"/>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7"/>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7"/>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7"/>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7"/>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7"/>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7"/>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7"/>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7"/>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7"/>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7"/>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7"/>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7"/>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7"/>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7"/>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7"/>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7"/>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7"/>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7"/>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7"/>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7"/>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7"/>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7"/>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5">
  <p:cSld name="CUSTOM_19">
    <p:spTree>
      <p:nvGrpSpPr>
        <p:cNvPr id="1" name="Shape 931"/>
        <p:cNvGrpSpPr/>
        <p:nvPr/>
      </p:nvGrpSpPr>
      <p:grpSpPr>
        <a:xfrm>
          <a:off x="0" y="0"/>
          <a:ext cx="0" cy="0"/>
          <a:chOff x="0" y="0"/>
          <a:chExt cx="0" cy="0"/>
        </a:xfrm>
      </p:grpSpPr>
      <p:sp>
        <p:nvSpPr>
          <p:cNvPr id="932" name="Google Shape;932;p38"/>
          <p:cNvSpPr/>
          <p:nvPr/>
        </p:nvSpPr>
        <p:spPr>
          <a:xfrm rot="199611" flipH="1">
            <a:off x="-1222385" y="1111794"/>
            <a:ext cx="4658395" cy="4765297"/>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8"/>
          <p:cNvSpPr/>
          <p:nvPr/>
        </p:nvSpPr>
        <p:spPr>
          <a:xfrm rot="-5035045" flipH="1">
            <a:off x="5862077" y="-226971"/>
            <a:ext cx="5262855" cy="323795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8"/>
          <p:cNvSpPr/>
          <p:nvPr/>
        </p:nvSpPr>
        <p:spPr>
          <a:xfrm rot="10800000">
            <a:off x="6276915" y="2875987"/>
            <a:ext cx="1774800" cy="1774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5" name="Google Shape;935;p38"/>
          <p:cNvGrpSpPr/>
          <p:nvPr/>
        </p:nvGrpSpPr>
        <p:grpSpPr>
          <a:xfrm rot="10800000">
            <a:off x="1381161" y="1333007"/>
            <a:ext cx="1696762" cy="1688828"/>
            <a:chOff x="2414491" y="671177"/>
            <a:chExt cx="1830972" cy="1822411"/>
          </a:xfrm>
        </p:grpSpPr>
        <p:sp>
          <p:nvSpPr>
            <p:cNvPr id="936" name="Google Shape;936;p38"/>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8"/>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8"/>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8"/>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8"/>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8"/>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8"/>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8"/>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8"/>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8"/>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8"/>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8"/>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8"/>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8"/>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8"/>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8"/>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8"/>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8"/>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8"/>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8"/>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8"/>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8"/>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8"/>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8"/>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8"/>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8"/>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8"/>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8"/>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8"/>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8"/>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0" name="Google Shape;970;p38">
            <a:hlinkClick r:id=""/>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71" name="Google Shape;971;p38"/>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
  <p:cSld name="CUSTOM_32_2">
    <p:spTree>
      <p:nvGrpSpPr>
        <p:cNvPr id="1" name="Shape 972"/>
        <p:cNvGrpSpPr/>
        <p:nvPr/>
      </p:nvGrpSpPr>
      <p:grpSpPr>
        <a:xfrm>
          <a:off x="0" y="0"/>
          <a:ext cx="0" cy="0"/>
          <a:chOff x="0" y="0"/>
          <a:chExt cx="0" cy="0"/>
        </a:xfrm>
      </p:grpSpPr>
      <p:sp>
        <p:nvSpPr>
          <p:cNvPr id="973" name="Google Shape;973;p39"/>
          <p:cNvSpPr/>
          <p:nvPr/>
        </p:nvSpPr>
        <p:spPr>
          <a:xfrm rot="672094">
            <a:off x="-3534661" y="414138"/>
            <a:ext cx="4680680" cy="4251900"/>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9"/>
          <p:cNvSpPr/>
          <p:nvPr/>
        </p:nvSpPr>
        <p:spPr>
          <a:xfrm>
            <a:off x="8264550" y="465501"/>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76" name="Google Shape;976;p39"/>
          <p:cNvSpPr txBox="1">
            <a:spLocks noGrp="1"/>
          </p:cNvSpPr>
          <p:nvPr>
            <p:ph type="subTitle" idx="1"/>
          </p:nvPr>
        </p:nvSpPr>
        <p:spPr>
          <a:xfrm>
            <a:off x="713250" y="1126100"/>
            <a:ext cx="7717500" cy="3442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050"/>
              <a:buFont typeface="Ubuntu"/>
              <a:buChar char="●"/>
              <a:defRPr sz="1600"/>
            </a:lvl1pPr>
            <a:lvl2pPr lvl="1" rtl="0">
              <a:spcBef>
                <a:spcPts val="0"/>
              </a:spcBef>
              <a:spcAft>
                <a:spcPts val="0"/>
              </a:spcAft>
              <a:buClr>
                <a:schemeClr val="dk1"/>
              </a:buClr>
              <a:buSzPts val="1400"/>
              <a:buFont typeface="Ubuntu"/>
              <a:buAutoNum type="alphaLcPeriod"/>
              <a:defRPr sz="1600"/>
            </a:lvl2pPr>
            <a:lvl3pPr lvl="2" rtl="0">
              <a:spcBef>
                <a:spcPts val="0"/>
              </a:spcBef>
              <a:spcAft>
                <a:spcPts val="0"/>
              </a:spcAft>
              <a:buClr>
                <a:schemeClr val="dk1"/>
              </a:buClr>
              <a:buSzPts val="1400"/>
              <a:buFont typeface="Ubuntu"/>
              <a:buAutoNum type="romanLcPeriod"/>
              <a:defRPr/>
            </a:lvl3pPr>
            <a:lvl4pPr lvl="3" rtl="0">
              <a:spcBef>
                <a:spcPts val="0"/>
              </a:spcBef>
              <a:spcAft>
                <a:spcPts val="0"/>
              </a:spcAft>
              <a:buClr>
                <a:schemeClr val="dk1"/>
              </a:buClr>
              <a:buSzPts val="1400"/>
              <a:buFont typeface="Ubuntu"/>
              <a:buAutoNum type="arabicPeriod"/>
              <a:defRPr/>
            </a:lvl4pPr>
            <a:lvl5pPr lvl="4" rtl="0">
              <a:spcBef>
                <a:spcPts val="0"/>
              </a:spcBef>
              <a:spcAft>
                <a:spcPts val="0"/>
              </a:spcAft>
              <a:buClr>
                <a:schemeClr val="dk1"/>
              </a:buClr>
              <a:buSzPts val="1400"/>
              <a:buFont typeface="Ubuntu"/>
              <a:buAutoNum type="alphaLcPeriod"/>
              <a:defRPr/>
            </a:lvl5pPr>
            <a:lvl6pPr lvl="5" rtl="0">
              <a:spcBef>
                <a:spcPts val="0"/>
              </a:spcBef>
              <a:spcAft>
                <a:spcPts val="0"/>
              </a:spcAft>
              <a:buClr>
                <a:schemeClr val="dk1"/>
              </a:buClr>
              <a:buSzPts val="1400"/>
              <a:buFont typeface="Ubuntu"/>
              <a:buAutoNum type="romanLcPeriod"/>
              <a:defRPr/>
            </a:lvl6pPr>
            <a:lvl7pPr lvl="6" rtl="0">
              <a:spcBef>
                <a:spcPts val="0"/>
              </a:spcBef>
              <a:spcAft>
                <a:spcPts val="0"/>
              </a:spcAft>
              <a:buClr>
                <a:schemeClr val="dk1"/>
              </a:buClr>
              <a:buSzPts val="1400"/>
              <a:buFont typeface="Ubuntu"/>
              <a:buAutoNum type="arabicPeriod"/>
              <a:defRPr/>
            </a:lvl7pPr>
            <a:lvl8pPr lvl="7" rtl="0">
              <a:spcBef>
                <a:spcPts val="0"/>
              </a:spcBef>
              <a:spcAft>
                <a:spcPts val="0"/>
              </a:spcAft>
              <a:buClr>
                <a:schemeClr val="dk1"/>
              </a:buClr>
              <a:buSzPts val="1400"/>
              <a:buFont typeface="Ubuntu"/>
              <a:buAutoNum type="alphaLcPeriod"/>
              <a:defRPr/>
            </a:lvl8pPr>
            <a:lvl9pPr lvl="8" rtl="0">
              <a:spcBef>
                <a:spcPts val="0"/>
              </a:spcBef>
              <a:spcAft>
                <a:spcPts val="0"/>
              </a:spcAft>
              <a:buClr>
                <a:schemeClr val="dk1"/>
              </a:buClr>
              <a:buSzPts val="1400"/>
              <a:buFont typeface="Ubuntu"/>
              <a:buAutoNum type="romanLcPeriod"/>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1">
  <p:cSld name="CUSTOM_1_1">
    <p:spTree>
      <p:nvGrpSpPr>
        <p:cNvPr id="1" name="Shape 977"/>
        <p:cNvGrpSpPr/>
        <p:nvPr/>
      </p:nvGrpSpPr>
      <p:grpSpPr>
        <a:xfrm>
          <a:off x="0" y="0"/>
          <a:ext cx="0" cy="0"/>
          <a:chOff x="0" y="0"/>
          <a:chExt cx="0" cy="0"/>
        </a:xfrm>
      </p:grpSpPr>
      <p:sp>
        <p:nvSpPr>
          <p:cNvPr id="978" name="Google Shape;978;p40"/>
          <p:cNvSpPr/>
          <p:nvPr/>
        </p:nvSpPr>
        <p:spPr>
          <a:xfrm rot="-5620636">
            <a:off x="7260268" y="484121"/>
            <a:ext cx="2991681" cy="287060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rot="135969" flipH="1">
            <a:off x="-1259479" y="-732013"/>
            <a:ext cx="3397316" cy="3383229"/>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rot="10800000">
            <a:off x="7259653" y="3925437"/>
            <a:ext cx="1774800" cy="1774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1" name="Google Shape;981;p40"/>
          <p:cNvGrpSpPr/>
          <p:nvPr/>
        </p:nvGrpSpPr>
        <p:grpSpPr>
          <a:xfrm rot="10800000">
            <a:off x="6624625" y="3303820"/>
            <a:ext cx="1696762" cy="1688828"/>
            <a:chOff x="2414491" y="671177"/>
            <a:chExt cx="1830972" cy="1822411"/>
          </a:xfrm>
        </p:grpSpPr>
        <p:sp>
          <p:nvSpPr>
            <p:cNvPr id="982" name="Google Shape;982;p40"/>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40"/>
          <p:cNvSpPr txBox="1">
            <a:spLocks noGrp="1"/>
          </p:cNvSpPr>
          <p:nvPr>
            <p:ph type="title"/>
          </p:nvPr>
        </p:nvSpPr>
        <p:spPr>
          <a:xfrm>
            <a:off x="713225" y="528150"/>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17" name="Google Shape;1017;p40"/>
          <p:cNvSpPr txBox="1">
            <a:spLocks noGrp="1"/>
          </p:cNvSpPr>
          <p:nvPr>
            <p:ph type="subTitle" idx="1"/>
          </p:nvPr>
        </p:nvSpPr>
        <p:spPr>
          <a:xfrm>
            <a:off x="713225" y="1168075"/>
            <a:ext cx="6028800" cy="3431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sz="1600"/>
            </a:lvl1pPr>
            <a:lvl2pPr lvl="1" rtl="0">
              <a:spcBef>
                <a:spcPts val="0"/>
              </a:spcBef>
              <a:spcAft>
                <a:spcPts val="0"/>
              </a:spcAft>
              <a:buClr>
                <a:schemeClr val="lt1"/>
              </a:buClr>
              <a:buSzPts val="1000"/>
              <a:buFont typeface="Anaheim"/>
              <a:buChar char="○"/>
              <a:defRPr/>
            </a:lvl2pPr>
            <a:lvl3pPr lvl="2" rtl="0">
              <a:spcBef>
                <a:spcPts val="0"/>
              </a:spcBef>
              <a:spcAft>
                <a:spcPts val="0"/>
              </a:spcAft>
              <a:buClr>
                <a:schemeClr val="lt1"/>
              </a:buClr>
              <a:buSzPts val="1000"/>
              <a:buFont typeface="Anaheim"/>
              <a:buChar char="■"/>
              <a:defRPr/>
            </a:lvl3pPr>
            <a:lvl4pPr lvl="3" rtl="0">
              <a:spcBef>
                <a:spcPts val="0"/>
              </a:spcBef>
              <a:spcAft>
                <a:spcPts val="0"/>
              </a:spcAft>
              <a:buClr>
                <a:schemeClr val="lt1"/>
              </a:buClr>
              <a:buSzPts val="1000"/>
              <a:buFont typeface="Anaheim"/>
              <a:buChar char="●"/>
              <a:defRPr/>
            </a:lvl4pPr>
            <a:lvl5pPr lvl="4" rtl="0">
              <a:spcBef>
                <a:spcPts val="0"/>
              </a:spcBef>
              <a:spcAft>
                <a:spcPts val="0"/>
              </a:spcAft>
              <a:buClr>
                <a:schemeClr val="lt1"/>
              </a:buClr>
              <a:buSzPts val="1000"/>
              <a:buFont typeface="Anaheim"/>
              <a:buChar char="○"/>
              <a:defRPr/>
            </a:lvl5pPr>
            <a:lvl6pPr lvl="5" rtl="0">
              <a:spcBef>
                <a:spcPts val="0"/>
              </a:spcBef>
              <a:spcAft>
                <a:spcPts val="0"/>
              </a:spcAft>
              <a:buClr>
                <a:schemeClr val="lt1"/>
              </a:buClr>
              <a:buSzPts val="1000"/>
              <a:buFont typeface="Anaheim"/>
              <a:buChar char="■"/>
              <a:defRPr/>
            </a:lvl6pPr>
            <a:lvl7pPr lvl="6" rtl="0">
              <a:spcBef>
                <a:spcPts val="0"/>
              </a:spcBef>
              <a:spcAft>
                <a:spcPts val="0"/>
              </a:spcAft>
              <a:buClr>
                <a:schemeClr val="lt1"/>
              </a:buClr>
              <a:buSzPts val="1000"/>
              <a:buFont typeface="Anaheim"/>
              <a:buChar char="●"/>
              <a:defRPr/>
            </a:lvl7pPr>
            <a:lvl8pPr lvl="7" rtl="0">
              <a:spcBef>
                <a:spcPts val="0"/>
              </a:spcBef>
              <a:spcAft>
                <a:spcPts val="0"/>
              </a:spcAft>
              <a:buClr>
                <a:schemeClr val="lt1"/>
              </a:buClr>
              <a:buSzPts val="1000"/>
              <a:buFont typeface="Anaheim"/>
              <a:buChar char="○"/>
              <a:defRPr/>
            </a:lvl8pPr>
            <a:lvl9pPr lvl="8" rtl="0">
              <a:spcBef>
                <a:spcPts val="0"/>
              </a:spcBef>
              <a:spcAft>
                <a:spcPts val="0"/>
              </a:spcAft>
              <a:buClr>
                <a:schemeClr val="lt1"/>
              </a:buClr>
              <a:buSzPts val="1000"/>
              <a:buFont typeface="Anaheim"/>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6"/>
        <p:cNvGrpSpPr/>
        <p:nvPr/>
      </p:nvGrpSpPr>
      <p:grpSpPr>
        <a:xfrm>
          <a:off x="0" y="0"/>
          <a:ext cx="0" cy="0"/>
          <a:chOff x="0" y="0"/>
          <a:chExt cx="0" cy="0"/>
        </a:xfrm>
      </p:grpSpPr>
      <p:sp>
        <p:nvSpPr>
          <p:cNvPr id="97" name="Google Shape;97;p5"/>
          <p:cNvSpPr/>
          <p:nvPr/>
        </p:nvSpPr>
        <p:spPr>
          <a:xfrm flipH="1">
            <a:off x="75" y="1620000"/>
            <a:ext cx="9143837" cy="2281200"/>
          </a:xfrm>
          <a:custGeom>
            <a:avLst/>
            <a:gdLst/>
            <a:ahLst/>
            <a:cxnLst/>
            <a:rect l="l" t="t" r="r" b="b"/>
            <a:pathLst>
              <a:path w="305584" h="121664" extrusionOk="0">
                <a:moveTo>
                  <a:pt x="219307" y="0"/>
                </a:moveTo>
                <a:cubicBezTo>
                  <a:pt x="203338" y="0"/>
                  <a:pt x="187335" y="4914"/>
                  <a:pt x="174406" y="14271"/>
                </a:cubicBezTo>
                <a:cubicBezTo>
                  <a:pt x="167072" y="19544"/>
                  <a:pt x="160755" y="26102"/>
                  <a:pt x="153475" y="31428"/>
                </a:cubicBezTo>
                <a:cubicBezTo>
                  <a:pt x="146652" y="36401"/>
                  <a:pt x="138616" y="40348"/>
                  <a:pt x="130237" y="40348"/>
                </a:cubicBezTo>
                <a:cubicBezTo>
                  <a:pt x="129643" y="40348"/>
                  <a:pt x="129047" y="40328"/>
                  <a:pt x="128449" y="40287"/>
                </a:cubicBezTo>
                <a:cubicBezTo>
                  <a:pt x="122935" y="39913"/>
                  <a:pt x="117662" y="37771"/>
                  <a:pt x="112175" y="37076"/>
                </a:cubicBezTo>
                <a:cubicBezTo>
                  <a:pt x="110880" y="36911"/>
                  <a:pt x="109574" y="36830"/>
                  <a:pt x="108268" y="36830"/>
                </a:cubicBezTo>
                <a:cubicBezTo>
                  <a:pt x="102130" y="36830"/>
                  <a:pt x="95990" y="38624"/>
                  <a:pt x="90870" y="42000"/>
                </a:cubicBezTo>
                <a:cubicBezTo>
                  <a:pt x="84982" y="45881"/>
                  <a:pt x="80351" y="51743"/>
                  <a:pt x="73794" y="54339"/>
                </a:cubicBezTo>
                <a:cubicBezTo>
                  <a:pt x="70523" y="55637"/>
                  <a:pt x="67081" y="56009"/>
                  <a:pt x="63565" y="56009"/>
                </a:cubicBezTo>
                <a:cubicBezTo>
                  <a:pt x="58850" y="56009"/>
                  <a:pt x="54001" y="55340"/>
                  <a:pt x="49253" y="55340"/>
                </a:cubicBezTo>
                <a:cubicBezTo>
                  <a:pt x="46444" y="55340"/>
                  <a:pt x="43669" y="55575"/>
                  <a:pt x="40979" y="56320"/>
                </a:cubicBezTo>
                <a:cubicBezTo>
                  <a:pt x="25348" y="60629"/>
                  <a:pt x="16515" y="80811"/>
                  <a:pt x="322" y="81212"/>
                </a:cubicBezTo>
                <a:lnTo>
                  <a:pt x="1" y="105140"/>
                </a:lnTo>
                <a:cubicBezTo>
                  <a:pt x="1" y="105140"/>
                  <a:pt x="15474" y="110471"/>
                  <a:pt x="34154" y="110471"/>
                </a:cubicBezTo>
                <a:cubicBezTo>
                  <a:pt x="45744" y="110471"/>
                  <a:pt x="58569" y="108419"/>
                  <a:pt x="69698" y="101768"/>
                </a:cubicBezTo>
                <a:cubicBezTo>
                  <a:pt x="77727" y="96977"/>
                  <a:pt x="84000" y="95050"/>
                  <a:pt x="89631" y="95050"/>
                </a:cubicBezTo>
                <a:cubicBezTo>
                  <a:pt x="104388" y="95050"/>
                  <a:pt x="114744" y="108287"/>
                  <a:pt x="140761" y="117934"/>
                </a:cubicBezTo>
                <a:cubicBezTo>
                  <a:pt x="147990" y="120617"/>
                  <a:pt x="154305" y="121664"/>
                  <a:pt x="160177" y="121664"/>
                </a:cubicBezTo>
                <a:cubicBezTo>
                  <a:pt x="181037" y="121664"/>
                  <a:pt x="196328" y="108460"/>
                  <a:pt x="227278" y="108460"/>
                </a:cubicBezTo>
                <a:cubicBezTo>
                  <a:pt x="230911" y="108460"/>
                  <a:pt x="234759" y="108642"/>
                  <a:pt x="238857" y="109048"/>
                </a:cubicBezTo>
                <a:cubicBezTo>
                  <a:pt x="240758" y="109237"/>
                  <a:pt x="242612" y="109327"/>
                  <a:pt x="244420" y="109327"/>
                </a:cubicBezTo>
                <a:cubicBezTo>
                  <a:pt x="289069" y="109327"/>
                  <a:pt x="305584" y="54072"/>
                  <a:pt x="305584" y="54072"/>
                </a:cubicBezTo>
                <a:lnTo>
                  <a:pt x="305584" y="33917"/>
                </a:lnTo>
                <a:cubicBezTo>
                  <a:pt x="282994" y="28243"/>
                  <a:pt x="264927" y="11033"/>
                  <a:pt x="242792" y="3726"/>
                </a:cubicBezTo>
                <a:cubicBezTo>
                  <a:pt x="235229" y="1223"/>
                  <a:pt x="227273" y="0"/>
                  <a:pt x="2193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rot="5400000">
            <a:off x="-1596150" y="-854219"/>
            <a:ext cx="3561783" cy="3029652"/>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7699300" y="2874875"/>
            <a:ext cx="1176089" cy="1535988"/>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txBox="1">
            <a:spLocks noGrp="1"/>
          </p:cNvSpPr>
          <p:nvPr>
            <p:ph type="body" idx="1"/>
          </p:nvPr>
        </p:nvSpPr>
        <p:spPr>
          <a:xfrm>
            <a:off x="1101975" y="2260925"/>
            <a:ext cx="2954400" cy="1536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000000"/>
              </a:buClr>
              <a:buSzPts val="1400"/>
              <a:buFont typeface="Arial"/>
              <a:buChar char="●"/>
              <a:defRPr sz="1600"/>
            </a:lvl1pPr>
            <a:lvl2pPr marL="914400" lvl="1" indent="-317500">
              <a:spcBef>
                <a:spcPts val="0"/>
              </a:spcBef>
              <a:spcAft>
                <a:spcPts val="0"/>
              </a:spcAft>
              <a:buClr>
                <a:srgbClr val="000000"/>
              </a:buClr>
              <a:buSzPts val="1400"/>
              <a:buFont typeface="Arial"/>
              <a:buChar char="○"/>
              <a:defRPr sz="1200"/>
            </a:lvl2pPr>
            <a:lvl3pPr marL="1371600" lvl="2" indent="-317500">
              <a:spcBef>
                <a:spcPts val="0"/>
              </a:spcBef>
              <a:spcAft>
                <a:spcPts val="0"/>
              </a:spcAft>
              <a:buClr>
                <a:srgbClr val="000000"/>
              </a:buClr>
              <a:buSzPts val="1400"/>
              <a:buFont typeface="Arial"/>
              <a:buChar char="■"/>
              <a:defRPr sz="1200"/>
            </a:lvl3pPr>
            <a:lvl4pPr marL="1828800" lvl="3" indent="-317500">
              <a:spcBef>
                <a:spcPts val="0"/>
              </a:spcBef>
              <a:spcAft>
                <a:spcPts val="0"/>
              </a:spcAft>
              <a:buClr>
                <a:srgbClr val="000000"/>
              </a:buClr>
              <a:buSzPts val="1400"/>
              <a:buFont typeface="Arial"/>
              <a:buChar char="●"/>
              <a:defRPr sz="1200"/>
            </a:lvl4pPr>
            <a:lvl5pPr marL="2286000" lvl="4" indent="-317500">
              <a:spcBef>
                <a:spcPts val="0"/>
              </a:spcBef>
              <a:spcAft>
                <a:spcPts val="0"/>
              </a:spcAft>
              <a:buClr>
                <a:srgbClr val="000000"/>
              </a:buClr>
              <a:buSzPts val="1400"/>
              <a:buFont typeface="Arial"/>
              <a:buChar char="○"/>
              <a:defRPr sz="1200"/>
            </a:lvl5pPr>
            <a:lvl6pPr marL="2743200" lvl="5" indent="-317500">
              <a:spcBef>
                <a:spcPts val="0"/>
              </a:spcBef>
              <a:spcAft>
                <a:spcPts val="0"/>
              </a:spcAft>
              <a:buClr>
                <a:srgbClr val="000000"/>
              </a:buClr>
              <a:buSzPts val="1400"/>
              <a:buFont typeface="Arial"/>
              <a:buChar char="■"/>
              <a:defRPr sz="1200"/>
            </a:lvl6pPr>
            <a:lvl7pPr marL="3200400" lvl="6" indent="-317500">
              <a:spcBef>
                <a:spcPts val="0"/>
              </a:spcBef>
              <a:spcAft>
                <a:spcPts val="0"/>
              </a:spcAft>
              <a:buClr>
                <a:srgbClr val="000000"/>
              </a:buClr>
              <a:buSzPts val="1400"/>
              <a:buFont typeface="Arial"/>
              <a:buChar char="●"/>
              <a:defRPr sz="1200"/>
            </a:lvl7pPr>
            <a:lvl8pPr marL="3657600" lvl="7" indent="-317500">
              <a:spcBef>
                <a:spcPts val="0"/>
              </a:spcBef>
              <a:spcAft>
                <a:spcPts val="0"/>
              </a:spcAft>
              <a:buClr>
                <a:srgbClr val="000000"/>
              </a:buClr>
              <a:buSzPts val="1400"/>
              <a:buFont typeface="Arial"/>
              <a:buChar char="○"/>
              <a:defRPr sz="1200"/>
            </a:lvl8pPr>
            <a:lvl9pPr marL="4114800" lvl="8" indent="-317500">
              <a:spcBef>
                <a:spcPts val="0"/>
              </a:spcBef>
              <a:spcAft>
                <a:spcPts val="0"/>
              </a:spcAft>
              <a:buClr>
                <a:srgbClr val="000000"/>
              </a:buClr>
              <a:buSzPts val="1400"/>
              <a:buFont typeface="Arial"/>
              <a:buChar char="■"/>
              <a:defRPr sz="1200"/>
            </a:lvl9pPr>
          </a:lstStyle>
          <a:p>
            <a:endParaRPr/>
          </a:p>
        </p:txBody>
      </p:sp>
      <p:sp>
        <p:nvSpPr>
          <p:cNvPr id="101" name="Google Shape;101;p5"/>
          <p:cNvSpPr txBox="1">
            <a:spLocks noGrp="1"/>
          </p:cNvSpPr>
          <p:nvPr>
            <p:ph type="body" idx="2"/>
          </p:nvPr>
        </p:nvSpPr>
        <p:spPr>
          <a:xfrm>
            <a:off x="5071000" y="2260925"/>
            <a:ext cx="2954400" cy="1536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000000"/>
              </a:buClr>
              <a:buSzPts val="1400"/>
              <a:buFont typeface="Arial"/>
              <a:buChar char="●"/>
              <a:defRPr sz="1600"/>
            </a:lvl1pPr>
            <a:lvl2pPr marL="914400" lvl="1" indent="-317500">
              <a:spcBef>
                <a:spcPts val="0"/>
              </a:spcBef>
              <a:spcAft>
                <a:spcPts val="0"/>
              </a:spcAft>
              <a:buClr>
                <a:srgbClr val="000000"/>
              </a:buClr>
              <a:buSzPts val="1400"/>
              <a:buFont typeface="Arial"/>
              <a:buChar char="○"/>
              <a:defRPr sz="1200"/>
            </a:lvl2pPr>
            <a:lvl3pPr marL="1371600" lvl="2" indent="-317500">
              <a:spcBef>
                <a:spcPts val="0"/>
              </a:spcBef>
              <a:spcAft>
                <a:spcPts val="0"/>
              </a:spcAft>
              <a:buClr>
                <a:srgbClr val="000000"/>
              </a:buClr>
              <a:buSzPts val="1400"/>
              <a:buFont typeface="Arial"/>
              <a:buChar char="■"/>
              <a:defRPr sz="1200"/>
            </a:lvl3pPr>
            <a:lvl4pPr marL="1828800" lvl="3" indent="-317500">
              <a:spcBef>
                <a:spcPts val="0"/>
              </a:spcBef>
              <a:spcAft>
                <a:spcPts val="0"/>
              </a:spcAft>
              <a:buClr>
                <a:srgbClr val="000000"/>
              </a:buClr>
              <a:buSzPts val="1400"/>
              <a:buFont typeface="Arial"/>
              <a:buChar char="●"/>
              <a:defRPr sz="1200"/>
            </a:lvl4pPr>
            <a:lvl5pPr marL="2286000" lvl="4" indent="-317500">
              <a:spcBef>
                <a:spcPts val="0"/>
              </a:spcBef>
              <a:spcAft>
                <a:spcPts val="0"/>
              </a:spcAft>
              <a:buClr>
                <a:srgbClr val="000000"/>
              </a:buClr>
              <a:buSzPts val="1400"/>
              <a:buFont typeface="Arial"/>
              <a:buChar char="○"/>
              <a:defRPr sz="1200"/>
            </a:lvl5pPr>
            <a:lvl6pPr marL="2743200" lvl="5" indent="-317500">
              <a:spcBef>
                <a:spcPts val="0"/>
              </a:spcBef>
              <a:spcAft>
                <a:spcPts val="0"/>
              </a:spcAft>
              <a:buClr>
                <a:srgbClr val="000000"/>
              </a:buClr>
              <a:buSzPts val="1400"/>
              <a:buFont typeface="Arial"/>
              <a:buChar char="■"/>
              <a:defRPr sz="1200"/>
            </a:lvl6pPr>
            <a:lvl7pPr marL="3200400" lvl="6" indent="-317500">
              <a:spcBef>
                <a:spcPts val="0"/>
              </a:spcBef>
              <a:spcAft>
                <a:spcPts val="0"/>
              </a:spcAft>
              <a:buClr>
                <a:srgbClr val="000000"/>
              </a:buClr>
              <a:buSzPts val="1400"/>
              <a:buFont typeface="Arial"/>
              <a:buChar char="●"/>
              <a:defRPr sz="1200"/>
            </a:lvl7pPr>
            <a:lvl8pPr marL="3657600" lvl="7" indent="-317500">
              <a:spcBef>
                <a:spcPts val="0"/>
              </a:spcBef>
              <a:spcAft>
                <a:spcPts val="0"/>
              </a:spcAft>
              <a:buClr>
                <a:srgbClr val="000000"/>
              </a:buClr>
              <a:buSzPts val="1400"/>
              <a:buFont typeface="Arial"/>
              <a:buChar char="○"/>
              <a:defRPr sz="1200"/>
            </a:lvl8pPr>
            <a:lvl9pPr marL="4114800" lvl="8" indent="-317500">
              <a:spcBef>
                <a:spcPts val="0"/>
              </a:spcBef>
              <a:spcAft>
                <a:spcPts val="0"/>
              </a:spcAft>
              <a:buClr>
                <a:srgbClr val="000000"/>
              </a:buClr>
              <a:buSzPts val="1400"/>
              <a:buFont typeface="Arial"/>
              <a:buChar char="■"/>
              <a:defRPr sz="1200"/>
            </a:lvl9pPr>
          </a:lstStyle>
          <a:p>
            <a:endParaRPr/>
          </a:p>
        </p:txBody>
      </p:sp>
      <p:sp>
        <p:nvSpPr>
          <p:cNvPr id="102" name="Google Shape;102;p5"/>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3" name="Google Shape;103;p5"/>
          <p:cNvSpPr txBox="1">
            <a:spLocks noGrp="1"/>
          </p:cNvSpPr>
          <p:nvPr>
            <p:ph type="subTitle" idx="3"/>
          </p:nvPr>
        </p:nvSpPr>
        <p:spPr>
          <a:xfrm>
            <a:off x="1118600" y="1666100"/>
            <a:ext cx="2954400" cy="467400"/>
          </a:xfrm>
          <a:prstGeom prst="rect">
            <a:avLst/>
          </a:prstGeom>
        </p:spPr>
        <p:txBody>
          <a:bodyPr spcFirstLastPara="1" wrap="square" lIns="91425" tIns="91425" rIns="91425" bIns="91425" anchor="t" anchorCtr="0">
            <a:noAutofit/>
          </a:bodyPr>
          <a:lstStyle>
            <a:lvl1pPr lvl="0" algn="ctr">
              <a:spcBef>
                <a:spcPts val="0"/>
              </a:spcBef>
              <a:spcAft>
                <a:spcPts val="0"/>
              </a:spcAft>
              <a:buSzPts val="2200"/>
              <a:buFont typeface="Hammersmith One"/>
              <a:buNone/>
              <a:defRPr sz="2200" b="1">
                <a:solidFill>
                  <a:schemeClr val="dk1"/>
                </a:solidFill>
                <a:latin typeface="Hammersmith One"/>
                <a:ea typeface="Hammersmith One"/>
                <a:cs typeface="Hammersmith One"/>
                <a:sym typeface="Hammersmith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5"/>
          <p:cNvSpPr txBox="1">
            <a:spLocks noGrp="1"/>
          </p:cNvSpPr>
          <p:nvPr>
            <p:ph type="subTitle" idx="4"/>
          </p:nvPr>
        </p:nvSpPr>
        <p:spPr>
          <a:xfrm>
            <a:off x="5071000" y="1666100"/>
            <a:ext cx="2954400" cy="46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Font typeface="Hammersmith One"/>
              <a:buNone/>
              <a:defRPr sz="2200" b="1">
                <a:solidFill>
                  <a:schemeClr val="dk1"/>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5" name="Google Shape;105;p5"/>
          <p:cNvSpPr/>
          <p:nvPr/>
        </p:nvSpPr>
        <p:spPr>
          <a:xfrm rot="-1390808" flipH="1">
            <a:off x="4052075" y="2819900"/>
            <a:ext cx="1938821" cy="3305584"/>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2">
  <p:cSld name="CUSTOM_32">
    <p:spTree>
      <p:nvGrpSpPr>
        <p:cNvPr id="1" name="Shape 1018"/>
        <p:cNvGrpSpPr/>
        <p:nvPr/>
      </p:nvGrpSpPr>
      <p:grpSpPr>
        <a:xfrm>
          <a:off x="0" y="0"/>
          <a:ext cx="0" cy="0"/>
          <a:chOff x="0" y="0"/>
          <a:chExt cx="0" cy="0"/>
        </a:xfrm>
      </p:grpSpPr>
      <p:sp>
        <p:nvSpPr>
          <p:cNvPr id="1019" name="Google Shape;1019;p41"/>
          <p:cNvSpPr/>
          <p:nvPr/>
        </p:nvSpPr>
        <p:spPr>
          <a:xfrm rot="-455554">
            <a:off x="6637849" y="-126684"/>
            <a:ext cx="3253668" cy="548076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rgbClr val="A0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1"/>
          <p:cNvSpPr/>
          <p:nvPr/>
        </p:nvSpPr>
        <p:spPr>
          <a:xfrm rot="-7977677">
            <a:off x="5635995" y="1509394"/>
            <a:ext cx="1601627" cy="1536805"/>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1"/>
          <p:cNvSpPr/>
          <p:nvPr/>
        </p:nvSpPr>
        <p:spPr>
          <a:xfrm rot="8880872">
            <a:off x="-2066784" y="-214836"/>
            <a:ext cx="4047011" cy="2490084"/>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1"/>
          <p:cNvSpPr txBox="1">
            <a:spLocks noGrp="1"/>
          </p:cNvSpPr>
          <p:nvPr>
            <p:ph type="title"/>
          </p:nvPr>
        </p:nvSpPr>
        <p:spPr>
          <a:xfrm>
            <a:off x="713225" y="528150"/>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23" name="Google Shape;1023;p41"/>
          <p:cNvSpPr txBox="1">
            <a:spLocks noGrp="1"/>
          </p:cNvSpPr>
          <p:nvPr>
            <p:ph type="subTitle" idx="1"/>
          </p:nvPr>
        </p:nvSpPr>
        <p:spPr>
          <a:xfrm>
            <a:off x="713225" y="1168075"/>
            <a:ext cx="4989900" cy="3431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sz="1600" b="1"/>
            </a:lvl1pPr>
            <a:lvl2pPr lvl="1" rtl="0">
              <a:spcBef>
                <a:spcPts val="0"/>
              </a:spcBef>
              <a:spcAft>
                <a:spcPts val="0"/>
              </a:spcAft>
              <a:buClr>
                <a:schemeClr val="lt1"/>
              </a:buClr>
              <a:buSzPts val="1000"/>
              <a:buFont typeface="Anaheim"/>
              <a:buChar char="○"/>
              <a:defRPr/>
            </a:lvl2pPr>
            <a:lvl3pPr lvl="2" rtl="0">
              <a:spcBef>
                <a:spcPts val="0"/>
              </a:spcBef>
              <a:spcAft>
                <a:spcPts val="0"/>
              </a:spcAft>
              <a:buClr>
                <a:schemeClr val="lt1"/>
              </a:buClr>
              <a:buSzPts val="1000"/>
              <a:buFont typeface="Anaheim"/>
              <a:buChar char="■"/>
              <a:defRPr/>
            </a:lvl3pPr>
            <a:lvl4pPr lvl="3" rtl="0">
              <a:spcBef>
                <a:spcPts val="0"/>
              </a:spcBef>
              <a:spcAft>
                <a:spcPts val="0"/>
              </a:spcAft>
              <a:buClr>
                <a:schemeClr val="lt1"/>
              </a:buClr>
              <a:buSzPts val="1000"/>
              <a:buFont typeface="Anaheim"/>
              <a:buChar char="●"/>
              <a:defRPr/>
            </a:lvl4pPr>
            <a:lvl5pPr lvl="4" rtl="0">
              <a:spcBef>
                <a:spcPts val="0"/>
              </a:spcBef>
              <a:spcAft>
                <a:spcPts val="0"/>
              </a:spcAft>
              <a:buClr>
                <a:schemeClr val="lt1"/>
              </a:buClr>
              <a:buSzPts val="1000"/>
              <a:buFont typeface="Anaheim"/>
              <a:buChar char="○"/>
              <a:defRPr/>
            </a:lvl5pPr>
            <a:lvl6pPr lvl="5" rtl="0">
              <a:spcBef>
                <a:spcPts val="0"/>
              </a:spcBef>
              <a:spcAft>
                <a:spcPts val="0"/>
              </a:spcAft>
              <a:buClr>
                <a:schemeClr val="lt1"/>
              </a:buClr>
              <a:buSzPts val="1000"/>
              <a:buFont typeface="Anaheim"/>
              <a:buChar char="■"/>
              <a:defRPr/>
            </a:lvl6pPr>
            <a:lvl7pPr lvl="6" rtl="0">
              <a:spcBef>
                <a:spcPts val="0"/>
              </a:spcBef>
              <a:spcAft>
                <a:spcPts val="0"/>
              </a:spcAft>
              <a:buClr>
                <a:schemeClr val="lt1"/>
              </a:buClr>
              <a:buSzPts val="1000"/>
              <a:buFont typeface="Anaheim"/>
              <a:buChar char="●"/>
              <a:defRPr/>
            </a:lvl7pPr>
            <a:lvl8pPr lvl="7" rtl="0">
              <a:spcBef>
                <a:spcPts val="0"/>
              </a:spcBef>
              <a:spcAft>
                <a:spcPts val="0"/>
              </a:spcAft>
              <a:buClr>
                <a:schemeClr val="lt1"/>
              </a:buClr>
              <a:buSzPts val="1000"/>
              <a:buFont typeface="Anaheim"/>
              <a:buChar char="○"/>
              <a:defRPr/>
            </a:lvl8pPr>
            <a:lvl9pPr lvl="8" rtl="0">
              <a:spcBef>
                <a:spcPts val="0"/>
              </a:spcBef>
              <a:spcAft>
                <a:spcPts val="0"/>
              </a:spcAft>
              <a:buClr>
                <a:schemeClr val="lt1"/>
              </a:buClr>
              <a:buSzPts val="1000"/>
              <a:buFont typeface="Anaheim"/>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3">
  <p:cSld name="CUSTOM_34">
    <p:spTree>
      <p:nvGrpSpPr>
        <p:cNvPr id="1" name="Shape 1024"/>
        <p:cNvGrpSpPr/>
        <p:nvPr/>
      </p:nvGrpSpPr>
      <p:grpSpPr>
        <a:xfrm>
          <a:off x="0" y="0"/>
          <a:ext cx="0" cy="0"/>
          <a:chOff x="0" y="0"/>
          <a:chExt cx="0" cy="0"/>
        </a:xfrm>
      </p:grpSpPr>
      <p:sp>
        <p:nvSpPr>
          <p:cNvPr id="1025" name="Google Shape;1025;p42"/>
          <p:cNvSpPr/>
          <p:nvPr/>
        </p:nvSpPr>
        <p:spPr>
          <a:xfrm rot="-4971949">
            <a:off x="-1978224" y="-993266"/>
            <a:ext cx="4547689" cy="4131091"/>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42"/>
          <p:cNvGrpSpPr/>
          <p:nvPr/>
        </p:nvGrpSpPr>
        <p:grpSpPr>
          <a:xfrm flipH="1">
            <a:off x="6866680" y="-80437"/>
            <a:ext cx="2277317" cy="5304377"/>
            <a:chOff x="224725" y="566950"/>
            <a:chExt cx="1850875" cy="4311100"/>
          </a:xfrm>
        </p:grpSpPr>
        <p:sp>
          <p:nvSpPr>
            <p:cNvPr id="1027" name="Google Shape;1027;p42"/>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2"/>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2"/>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2"/>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2"/>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2"/>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2"/>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2"/>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2"/>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2"/>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2"/>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2"/>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2"/>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2"/>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2"/>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2"/>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2"/>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2"/>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2"/>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2"/>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2"/>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2"/>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2"/>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2"/>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1" name="Google Shape;1051;p42"/>
          <p:cNvSpPr/>
          <p:nvPr/>
        </p:nvSpPr>
        <p:spPr>
          <a:xfrm rot="250550" flipH="1">
            <a:off x="838717" y="3110207"/>
            <a:ext cx="5950574" cy="366106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2"/>
          <p:cNvSpPr txBox="1">
            <a:spLocks noGrp="1"/>
          </p:cNvSpPr>
          <p:nvPr>
            <p:ph type="title"/>
          </p:nvPr>
        </p:nvSpPr>
        <p:spPr>
          <a:xfrm>
            <a:off x="713225" y="528150"/>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53" name="Google Shape;1053;p42"/>
          <p:cNvSpPr txBox="1">
            <a:spLocks noGrp="1"/>
          </p:cNvSpPr>
          <p:nvPr>
            <p:ph type="subTitle" idx="1"/>
          </p:nvPr>
        </p:nvSpPr>
        <p:spPr>
          <a:xfrm>
            <a:off x="713225" y="2027400"/>
            <a:ext cx="3402600" cy="10887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4">
  <p:cSld name="CUSTOM_35">
    <p:spTree>
      <p:nvGrpSpPr>
        <p:cNvPr id="1" name="Shape 1054"/>
        <p:cNvGrpSpPr/>
        <p:nvPr/>
      </p:nvGrpSpPr>
      <p:grpSpPr>
        <a:xfrm>
          <a:off x="0" y="0"/>
          <a:ext cx="0" cy="0"/>
          <a:chOff x="0" y="0"/>
          <a:chExt cx="0" cy="0"/>
        </a:xfrm>
      </p:grpSpPr>
      <p:grpSp>
        <p:nvGrpSpPr>
          <p:cNvPr id="1055" name="Google Shape;1055;p43"/>
          <p:cNvGrpSpPr/>
          <p:nvPr/>
        </p:nvGrpSpPr>
        <p:grpSpPr>
          <a:xfrm>
            <a:off x="4789682" y="3273165"/>
            <a:ext cx="2304462" cy="2293869"/>
            <a:chOff x="2414491" y="671177"/>
            <a:chExt cx="1830972" cy="1822411"/>
          </a:xfrm>
        </p:grpSpPr>
        <p:sp>
          <p:nvSpPr>
            <p:cNvPr id="1056" name="Google Shape;1056;p43"/>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3"/>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3"/>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3"/>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3"/>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3"/>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3"/>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3"/>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3"/>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3"/>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3"/>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3"/>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3"/>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3"/>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3"/>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3"/>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3"/>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3"/>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3"/>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3"/>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3"/>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3"/>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3"/>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3"/>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3"/>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3"/>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3"/>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3"/>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3"/>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3"/>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3"/>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3"/>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3"/>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3"/>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0" name="Google Shape;1090;p43"/>
          <p:cNvSpPr/>
          <p:nvPr/>
        </p:nvSpPr>
        <p:spPr>
          <a:xfrm rot="-919010">
            <a:off x="6732142" y="-371518"/>
            <a:ext cx="3397275" cy="3383189"/>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3"/>
          <p:cNvSpPr/>
          <p:nvPr/>
        </p:nvSpPr>
        <p:spPr>
          <a:xfrm rot="-5620636">
            <a:off x="-1100482" y="1591409"/>
            <a:ext cx="2991681" cy="287060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3"/>
          <p:cNvSpPr txBox="1">
            <a:spLocks noGrp="1"/>
          </p:cNvSpPr>
          <p:nvPr>
            <p:ph type="title"/>
          </p:nvPr>
        </p:nvSpPr>
        <p:spPr>
          <a:xfrm>
            <a:off x="713225" y="528150"/>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93" name="Google Shape;1093;p43"/>
          <p:cNvSpPr txBox="1">
            <a:spLocks noGrp="1"/>
          </p:cNvSpPr>
          <p:nvPr>
            <p:ph type="subTitle" idx="1"/>
          </p:nvPr>
        </p:nvSpPr>
        <p:spPr>
          <a:xfrm>
            <a:off x="5028175" y="2027400"/>
            <a:ext cx="3402600" cy="1088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5">
  <p:cSld name="CUSTOM_36">
    <p:spTree>
      <p:nvGrpSpPr>
        <p:cNvPr id="1" name="Shape 1094"/>
        <p:cNvGrpSpPr/>
        <p:nvPr/>
      </p:nvGrpSpPr>
      <p:grpSpPr>
        <a:xfrm>
          <a:off x="0" y="0"/>
          <a:ext cx="0" cy="0"/>
          <a:chOff x="0" y="0"/>
          <a:chExt cx="0" cy="0"/>
        </a:xfrm>
      </p:grpSpPr>
      <p:sp>
        <p:nvSpPr>
          <p:cNvPr id="1095" name="Google Shape;1095;p44"/>
          <p:cNvSpPr/>
          <p:nvPr/>
        </p:nvSpPr>
        <p:spPr>
          <a:xfrm>
            <a:off x="4260425" y="1957095"/>
            <a:ext cx="1774800" cy="1774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4"/>
          <p:cNvSpPr/>
          <p:nvPr/>
        </p:nvSpPr>
        <p:spPr>
          <a:xfrm rot="-4971949">
            <a:off x="6653151" y="1865359"/>
            <a:ext cx="4547689" cy="4131091"/>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4"/>
          <p:cNvSpPr/>
          <p:nvPr/>
        </p:nvSpPr>
        <p:spPr>
          <a:xfrm rot="7019959" flipH="1">
            <a:off x="-962151" y="-1327476"/>
            <a:ext cx="4047102" cy="2490011"/>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4"/>
          <p:cNvSpPr txBox="1">
            <a:spLocks noGrp="1"/>
          </p:cNvSpPr>
          <p:nvPr>
            <p:ph type="title"/>
          </p:nvPr>
        </p:nvSpPr>
        <p:spPr>
          <a:xfrm>
            <a:off x="713225" y="528150"/>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99" name="Google Shape;1099;p44"/>
          <p:cNvSpPr txBox="1">
            <a:spLocks noGrp="1"/>
          </p:cNvSpPr>
          <p:nvPr>
            <p:ph type="subTitle" idx="1"/>
          </p:nvPr>
        </p:nvSpPr>
        <p:spPr>
          <a:xfrm>
            <a:off x="713225" y="2027400"/>
            <a:ext cx="3402600" cy="10887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6">
  <p:cSld name="CUSTOM_37_1">
    <p:spTree>
      <p:nvGrpSpPr>
        <p:cNvPr id="1" name="Shape 1100"/>
        <p:cNvGrpSpPr/>
        <p:nvPr/>
      </p:nvGrpSpPr>
      <p:grpSpPr>
        <a:xfrm>
          <a:off x="0" y="0"/>
          <a:ext cx="0" cy="0"/>
          <a:chOff x="0" y="0"/>
          <a:chExt cx="0" cy="0"/>
        </a:xfrm>
      </p:grpSpPr>
      <p:sp>
        <p:nvSpPr>
          <p:cNvPr id="1101" name="Google Shape;1101;p45"/>
          <p:cNvSpPr/>
          <p:nvPr/>
        </p:nvSpPr>
        <p:spPr>
          <a:xfrm rot="-4971949">
            <a:off x="6499451" y="687059"/>
            <a:ext cx="4547689" cy="4131091"/>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5"/>
          <p:cNvSpPr/>
          <p:nvPr/>
        </p:nvSpPr>
        <p:spPr>
          <a:xfrm rot="9475593">
            <a:off x="-1974698" y="-446077"/>
            <a:ext cx="4047145" cy="2489949"/>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5"/>
          <p:cNvSpPr txBox="1">
            <a:spLocks noGrp="1"/>
          </p:cNvSpPr>
          <p:nvPr>
            <p:ph type="title"/>
          </p:nvPr>
        </p:nvSpPr>
        <p:spPr>
          <a:xfrm>
            <a:off x="713225" y="528150"/>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04" name="Google Shape;1104;p45"/>
          <p:cNvSpPr txBox="1">
            <a:spLocks noGrp="1"/>
          </p:cNvSpPr>
          <p:nvPr>
            <p:ph type="subTitle" idx="1"/>
          </p:nvPr>
        </p:nvSpPr>
        <p:spPr>
          <a:xfrm>
            <a:off x="713225" y="1168075"/>
            <a:ext cx="6264300" cy="3431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sz="1600"/>
            </a:lvl1pPr>
            <a:lvl2pPr lvl="1" rtl="0">
              <a:spcBef>
                <a:spcPts val="0"/>
              </a:spcBef>
              <a:spcAft>
                <a:spcPts val="0"/>
              </a:spcAft>
              <a:buClr>
                <a:schemeClr val="lt1"/>
              </a:buClr>
              <a:buSzPts val="1000"/>
              <a:buFont typeface="Anaheim"/>
              <a:buChar char="○"/>
              <a:defRPr/>
            </a:lvl2pPr>
            <a:lvl3pPr lvl="2" rtl="0">
              <a:spcBef>
                <a:spcPts val="0"/>
              </a:spcBef>
              <a:spcAft>
                <a:spcPts val="0"/>
              </a:spcAft>
              <a:buClr>
                <a:schemeClr val="lt1"/>
              </a:buClr>
              <a:buSzPts val="1000"/>
              <a:buFont typeface="Anaheim"/>
              <a:buChar char="■"/>
              <a:defRPr/>
            </a:lvl3pPr>
            <a:lvl4pPr lvl="3" rtl="0">
              <a:spcBef>
                <a:spcPts val="0"/>
              </a:spcBef>
              <a:spcAft>
                <a:spcPts val="0"/>
              </a:spcAft>
              <a:buClr>
                <a:schemeClr val="lt1"/>
              </a:buClr>
              <a:buSzPts val="1000"/>
              <a:buFont typeface="Anaheim"/>
              <a:buChar char="●"/>
              <a:defRPr/>
            </a:lvl4pPr>
            <a:lvl5pPr lvl="4" rtl="0">
              <a:spcBef>
                <a:spcPts val="0"/>
              </a:spcBef>
              <a:spcAft>
                <a:spcPts val="0"/>
              </a:spcAft>
              <a:buClr>
                <a:schemeClr val="lt1"/>
              </a:buClr>
              <a:buSzPts val="1000"/>
              <a:buFont typeface="Anaheim"/>
              <a:buChar char="○"/>
              <a:defRPr/>
            </a:lvl5pPr>
            <a:lvl6pPr lvl="5" rtl="0">
              <a:spcBef>
                <a:spcPts val="0"/>
              </a:spcBef>
              <a:spcAft>
                <a:spcPts val="0"/>
              </a:spcAft>
              <a:buClr>
                <a:schemeClr val="lt1"/>
              </a:buClr>
              <a:buSzPts val="1000"/>
              <a:buFont typeface="Anaheim"/>
              <a:buChar char="■"/>
              <a:defRPr/>
            </a:lvl6pPr>
            <a:lvl7pPr lvl="6" rtl="0">
              <a:spcBef>
                <a:spcPts val="0"/>
              </a:spcBef>
              <a:spcAft>
                <a:spcPts val="0"/>
              </a:spcAft>
              <a:buClr>
                <a:schemeClr val="lt1"/>
              </a:buClr>
              <a:buSzPts val="1000"/>
              <a:buFont typeface="Anaheim"/>
              <a:buChar char="●"/>
              <a:defRPr/>
            </a:lvl7pPr>
            <a:lvl8pPr lvl="7" rtl="0">
              <a:spcBef>
                <a:spcPts val="0"/>
              </a:spcBef>
              <a:spcAft>
                <a:spcPts val="0"/>
              </a:spcAft>
              <a:buClr>
                <a:schemeClr val="lt1"/>
              </a:buClr>
              <a:buSzPts val="1000"/>
              <a:buFont typeface="Anaheim"/>
              <a:buChar char="○"/>
              <a:defRPr/>
            </a:lvl8pPr>
            <a:lvl9pPr lvl="8" rtl="0">
              <a:spcBef>
                <a:spcPts val="0"/>
              </a:spcBef>
              <a:spcAft>
                <a:spcPts val="0"/>
              </a:spcAft>
              <a:buClr>
                <a:schemeClr val="lt1"/>
              </a:buClr>
              <a:buSzPts val="1000"/>
              <a:buFont typeface="Anaheim"/>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7">
  <p:cSld name="CUSTOM_37">
    <p:spTree>
      <p:nvGrpSpPr>
        <p:cNvPr id="1" name="Shape 1105"/>
        <p:cNvGrpSpPr/>
        <p:nvPr/>
      </p:nvGrpSpPr>
      <p:grpSpPr>
        <a:xfrm>
          <a:off x="0" y="0"/>
          <a:ext cx="0" cy="0"/>
          <a:chOff x="0" y="0"/>
          <a:chExt cx="0" cy="0"/>
        </a:xfrm>
      </p:grpSpPr>
      <p:sp>
        <p:nvSpPr>
          <p:cNvPr id="1106" name="Google Shape;1106;p46"/>
          <p:cNvSpPr/>
          <p:nvPr/>
        </p:nvSpPr>
        <p:spPr>
          <a:xfrm rot="-5400000" flipH="1">
            <a:off x="6051628" y="1691784"/>
            <a:ext cx="4906632" cy="319691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6"/>
          <p:cNvSpPr/>
          <p:nvPr/>
        </p:nvSpPr>
        <p:spPr>
          <a:xfrm>
            <a:off x="-749900" y="3073920"/>
            <a:ext cx="1774800" cy="1774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8" name="Google Shape;1108;p46"/>
          <p:cNvGrpSpPr/>
          <p:nvPr/>
        </p:nvGrpSpPr>
        <p:grpSpPr>
          <a:xfrm rot="10800000">
            <a:off x="6204525" y="1244395"/>
            <a:ext cx="1696762" cy="1688828"/>
            <a:chOff x="2414491" y="671177"/>
            <a:chExt cx="1830972" cy="1822411"/>
          </a:xfrm>
        </p:grpSpPr>
        <p:sp>
          <p:nvSpPr>
            <p:cNvPr id="1109" name="Google Shape;1109;p46"/>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6"/>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6"/>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6"/>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6"/>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6"/>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6"/>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6"/>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6"/>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6"/>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6"/>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6"/>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6"/>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6"/>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6"/>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6"/>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6"/>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6"/>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6"/>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6"/>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6"/>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6"/>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6"/>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6"/>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6"/>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6"/>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6"/>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6"/>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6"/>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6"/>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6"/>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6"/>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6"/>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46"/>
          <p:cNvSpPr txBox="1">
            <a:spLocks noGrp="1"/>
          </p:cNvSpPr>
          <p:nvPr>
            <p:ph type="title"/>
          </p:nvPr>
        </p:nvSpPr>
        <p:spPr>
          <a:xfrm>
            <a:off x="713225" y="528150"/>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44" name="Google Shape;1144;p46"/>
          <p:cNvSpPr txBox="1">
            <a:spLocks noGrp="1"/>
          </p:cNvSpPr>
          <p:nvPr>
            <p:ph type="subTitle" idx="1"/>
          </p:nvPr>
        </p:nvSpPr>
        <p:spPr>
          <a:xfrm>
            <a:off x="713225" y="1168075"/>
            <a:ext cx="6028800" cy="3431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sz="1600"/>
            </a:lvl1pPr>
            <a:lvl2pPr lvl="1" rtl="0">
              <a:spcBef>
                <a:spcPts val="0"/>
              </a:spcBef>
              <a:spcAft>
                <a:spcPts val="0"/>
              </a:spcAft>
              <a:buClr>
                <a:schemeClr val="lt1"/>
              </a:buClr>
              <a:buSzPts val="1000"/>
              <a:buFont typeface="Anaheim"/>
              <a:buChar char="○"/>
              <a:defRPr/>
            </a:lvl2pPr>
            <a:lvl3pPr lvl="2" rtl="0">
              <a:spcBef>
                <a:spcPts val="0"/>
              </a:spcBef>
              <a:spcAft>
                <a:spcPts val="0"/>
              </a:spcAft>
              <a:buClr>
                <a:schemeClr val="lt1"/>
              </a:buClr>
              <a:buSzPts val="1000"/>
              <a:buFont typeface="Anaheim"/>
              <a:buChar char="■"/>
              <a:defRPr/>
            </a:lvl3pPr>
            <a:lvl4pPr lvl="3" rtl="0">
              <a:spcBef>
                <a:spcPts val="0"/>
              </a:spcBef>
              <a:spcAft>
                <a:spcPts val="0"/>
              </a:spcAft>
              <a:buClr>
                <a:schemeClr val="lt1"/>
              </a:buClr>
              <a:buSzPts val="1000"/>
              <a:buFont typeface="Anaheim"/>
              <a:buChar char="●"/>
              <a:defRPr/>
            </a:lvl4pPr>
            <a:lvl5pPr lvl="4" rtl="0">
              <a:spcBef>
                <a:spcPts val="0"/>
              </a:spcBef>
              <a:spcAft>
                <a:spcPts val="0"/>
              </a:spcAft>
              <a:buClr>
                <a:schemeClr val="lt1"/>
              </a:buClr>
              <a:buSzPts val="1000"/>
              <a:buFont typeface="Anaheim"/>
              <a:buChar char="○"/>
              <a:defRPr/>
            </a:lvl5pPr>
            <a:lvl6pPr lvl="5" rtl="0">
              <a:spcBef>
                <a:spcPts val="0"/>
              </a:spcBef>
              <a:spcAft>
                <a:spcPts val="0"/>
              </a:spcAft>
              <a:buClr>
                <a:schemeClr val="lt1"/>
              </a:buClr>
              <a:buSzPts val="1000"/>
              <a:buFont typeface="Anaheim"/>
              <a:buChar char="■"/>
              <a:defRPr/>
            </a:lvl6pPr>
            <a:lvl7pPr lvl="6" rtl="0">
              <a:spcBef>
                <a:spcPts val="0"/>
              </a:spcBef>
              <a:spcAft>
                <a:spcPts val="0"/>
              </a:spcAft>
              <a:buClr>
                <a:schemeClr val="lt1"/>
              </a:buClr>
              <a:buSzPts val="1000"/>
              <a:buFont typeface="Anaheim"/>
              <a:buChar char="●"/>
              <a:defRPr/>
            </a:lvl7pPr>
            <a:lvl8pPr lvl="7" rtl="0">
              <a:spcBef>
                <a:spcPts val="0"/>
              </a:spcBef>
              <a:spcAft>
                <a:spcPts val="0"/>
              </a:spcAft>
              <a:buClr>
                <a:schemeClr val="lt1"/>
              </a:buClr>
              <a:buSzPts val="1000"/>
              <a:buFont typeface="Anaheim"/>
              <a:buChar char="○"/>
              <a:defRPr/>
            </a:lvl8pPr>
            <a:lvl9pPr lvl="8" rtl="0">
              <a:spcBef>
                <a:spcPts val="0"/>
              </a:spcBef>
              <a:spcAft>
                <a:spcPts val="0"/>
              </a:spcAft>
              <a:buClr>
                <a:schemeClr val="lt1"/>
              </a:buClr>
              <a:buSzPts val="1000"/>
              <a:buFont typeface="Anaheim"/>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hanks">
  <p:cSld name="CUSTOM_31">
    <p:spTree>
      <p:nvGrpSpPr>
        <p:cNvPr id="1" name="Shape 1145"/>
        <p:cNvGrpSpPr/>
        <p:nvPr/>
      </p:nvGrpSpPr>
      <p:grpSpPr>
        <a:xfrm>
          <a:off x="0" y="0"/>
          <a:ext cx="0" cy="0"/>
          <a:chOff x="0" y="0"/>
          <a:chExt cx="0" cy="0"/>
        </a:xfrm>
      </p:grpSpPr>
      <p:sp>
        <p:nvSpPr>
          <p:cNvPr id="1146" name="Google Shape;1146;p47"/>
          <p:cNvSpPr/>
          <p:nvPr/>
        </p:nvSpPr>
        <p:spPr>
          <a:xfrm rot="5716307" flipH="1">
            <a:off x="3128709" y="-17350"/>
            <a:ext cx="3009510" cy="5911593"/>
          </a:xfrm>
          <a:custGeom>
            <a:avLst/>
            <a:gdLst/>
            <a:ahLst/>
            <a:cxnLst/>
            <a:rect l="l" t="t" r="r" b="b"/>
            <a:pathLst>
              <a:path w="72386" h="83294" extrusionOk="0">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7"/>
          <p:cNvSpPr/>
          <p:nvPr/>
        </p:nvSpPr>
        <p:spPr>
          <a:xfrm rot="-1408952">
            <a:off x="7059833" y="-1532053"/>
            <a:ext cx="3561578" cy="4437854"/>
          </a:xfrm>
          <a:custGeom>
            <a:avLst/>
            <a:gdLst/>
            <a:ahLst/>
            <a:cxnLst/>
            <a:rect l="l" t="t" r="r" b="b"/>
            <a:pathLst>
              <a:path w="15146" h="21250" extrusionOk="0">
                <a:moveTo>
                  <a:pt x="2903" y="12143"/>
                </a:moveTo>
                <a:cubicBezTo>
                  <a:pt x="1936" y="10308"/>
                  <a:pt x="234" y="9174"/>
                  <a:pt x="201" y="6972"/>
                </a:cubicBezTo>
                <a:cubicBezTo>
                  <a:pt x="1" y="1"/>
                  <a:pt x="7773" y="1769"/>
                  <a:pt x="11209" y="4637"/>
                </a:cubicBezTo>
                <a:cubicBezTo>
                  <a:pt x="13877" y="6839"/>
                  <a:pt x="15145" y="10208"/>
                  <a:pt x="14178" y="13544"/>
                </a:cubicBezTo>
                <a:cubicBezTo>
                  <a:pt x="13310" y="16379"/>
                  <a:pt x="10141" y="21249"/>
                  <a:pt x="6472" y="20349"/>
                </a:cubicBezTo>
                <a:cubicBezTo>
                  <a:pt x="3203" y="19581"/>
                  <a:pt x="4070" y="14811"/>
                  <a:pt x="3070" y="12476"/>
                </a:cubicBezTo>
                <a:cubicBezTo>
                  <a:pt x="3036" y="12343"/>
                  <a:pt x="2970" y="12243"/>
                  <a:pt x="2903" y="121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7"/>
          <p:cNvSpPr/>
          <p:nvPr/>
        </p:nvSpPr>
        <p:spPr>
          <a:xfrm rot="10800000">
            <a:off x="797253" y="2885987"/>
            <a:ext cx="1774800" cy="1774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9" name="Google Shape;1149;p47"/>
          <p:cNvGrpSpPr/>
          <p:nvPr/>
        </p:nvGrpSpPr>
        <p:grpSpPr>
          <a:xfrm rot="10800000">
            <a:off x="162225" y="2264370"/>
            <a:ext cx="1696762" cy="1688828"/>
            <a:chOff x="2414491" y="671177"/>
            <a:chExt cx="1830972" cy="1822411"/>
          </a:xfrm>
        </p:grpSpPr>
        <p:sp>
          <p:nvSpPr>
            <p:cNvPr id="1150" name="Google Shape;1150;p47"/>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7"/>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7"/>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7"/>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7"/>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7"/>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7"/>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7"/>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7"/>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7"/>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7"/>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7"/>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7"/>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7"/>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7"/>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7"/>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7"/>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7"/>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7"/>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7"/>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7"/>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7"/>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7"/>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7"/>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7"/>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7"/>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7"/>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7"/>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7"/>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7"/>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7"/>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7"/>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7"/>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7"/>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4" name="Google Shape;1184;p47"/>
          <p:cNvSpPr/>
          <p:nvPr/>
        </p:nvSpPr>
        <p:spPr>
          <a:xfrm rot="8100000">
            <a:off x="371399" y="-1150417"/>
            <a:ext cx="1938844" cy="3305623"/>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7"/>
          <p:cNvSpPr txBox="1">
            <a:spLocks noGrp="1"/>
          </p:cNvSpPr>
          <p:nvPr>
            <p:ph type="title"/>
          </p:nvPr>
        </p:nvSpPr>
        <p:spPr>
          <a:xfrm>
            <a:off x="2572050" y="539888"/>
            <a:ext cx="3999900" cy="106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7700">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86" name="Google Shape;1186;p47"/>
          <p:cNvSpPr txBox="1">
            <a:spLocks noGrp="1"/>
          </p:cNvSpPr>
          <p:nvPr>
            <p:ph type="subTitle" idx="1"/>
          </p:nvPr>
        </p:nvSpPr>
        <p:spPr>
          <a:xfrm>
            <a:off x="2572050" y="1652263"/>
            <a:ext cx="3999900" cy="83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600"/>
              <a:buFont typeface="Anaheim"/>
              <a:buChar char="●"/>
              <a:defRPr sz="1600"/>
            </a:lvl1pPr>
            <a:lvl2pPr lvl="1" rtl="0">
              <a:spcBef>
                <a:spcPts val="0"/>
              </a:spcBef>
              <a:spcAft>
                <a:spcPts val="0"/>
              </a:spcAft>
              <a:buClr>
                <a:schemeClr val="lt1"/>
              </a:buClr>
              <a:buSzPts val="1000"/>
              <a:buFont typeface="Anaheim"/>
              <a:buChar char="○"/>
              <a:defRPr/>
            </a:lvl2pPr>
            <a:lvl3pPr lvl="2" rtl="0">
              <a:spcBef>
                <a:spcPts val="0"/>
              </a:spcBef>
              <a:spcAft>
                <a:spcPts val="0"/>
              </a:spcAft>
              <a:buClr>
                <a:schemeClr val="lt1"/>
              </a:buClr>
              <a:buSzPts val="1000"/>
              <a:buFont typeface="Anaheim"/>
              <a:buChar char="■"/>
              <a:defRPr/>
            </a:lvl3pPr>
            <a:lvl4pPr lvl="3" rtl="0">
              <a:spcBef>
                <a:spcPts val="0"/>
              </a:spcBef>
              <a:spcAft>
                <a:spcPts val="0"/>
              </a:spcAft>
              <a:buClr>
                <a:schemeClr val="lt1"/>
              </a:buClr>
              <a:buSzPts val="1000"/>
              <a:buFont typeface="Anaheim"/>
              <a:buChar char="●"/>
              <a:defRPr/>
            </a:lvl4pPr>
            <a:lvl5pPr lvl="4" rtl="0">
              <a:spcBef>
                <a:spcPts val="0"/>
              </a:spcBef>
              <a:spcAft>
                <a:spcPts val="0"/>
              </a:spcAft>
              <a:buClr>
                <a:schemeClr val="lt1"/>
              </a:buClr>
              <a:buSzPts val="1000"/>
              <a:buFont typeface="Anaheim"/>
              <a:buChar char="○"/>
              <a:defRPr/>
            </a:lvl5pPr>
            <a:lvl6pPr lvl="5" rtl="0">
              <a:spcBef>
                <a:spcPts val="0"/>
              </a:spcBef>
              <a:spcAft>
                <a:spcPts val="0"/>
              </a:spcAft>
              <a:buClr>
                <a:schemeClr val="lt1"/>
              </a:buClr>
              <a:buSzPts val="1000"/>
              <a:buFont typeface="Anaheim"/>
              <a:buChar char="■"/>
              <a:defRPr/>
            </a:lvl6pPr>
            <a:lvl7pPr lvl="6" rtl="0">
              <a:spcBef>
                <a:spcPts val="0"/>
              </a:spcBef>
              <a:spcAft>
                <a:spcPts val="0"/>
              </a:spcAft>
              <a:buClr>
                <a:schemeClr val="lt1"/>
              </a:buClr>
              <a:buSzPts val="1000"/>
              <a:buFont typeface="Anaheim"/>
              <a:buChar char="●"/>
              <a:defRPr/>
            </a:lvl7pPr>
            <a:lvl8pPr lvl="7" rtl="0">
              <a:spcBef>
                <a:spcPts val="0"/>
              </a:spcBef>
              <a:spcAft>
                <a:spcPts val="0"/>
              </a:spcAft>
              <a:buClr>
                <a:schemeClr val="lt1"/>
              </a:buClr>
              <a:buSzPts val="1000"/>
              <a:buFont typeface="Anaheim"/>
              <a:buChar char="○"/>
              <a:defRPr/>
            </a:lvl8pPr>
            <a:lvl9pPr lvl="8" rtl="0">
              <a:spcBef>
                <a:spcPts val="0"/>
              </a:spcBef>
              <a:spcAft>
                <a:spcPts val="0"/>
              </a:spcAft>
              <a:buClr>
                <a:schemeClr val="lt1"/>
              </a:buClr>
              <a:buSzPts val="1000"/>
              <a:buFont typeface="Anaheim"/>
              <a:buChar char="■"/>
              <a:defRPr/>
            </a:lvl9pPr>
          </a:lstStyle>
          <a:p>
            <a:endParaRPr/>
          </a:p>
        </p:txBody>
      </p:sp>
      <p:sp>
        <p:nvSpPr>
          <p:cNvPr id="1187" name="Google Shape;1187;p47"/>
          <p:cNvSpPr txBox="1"/>
          <p:nvPr/>
        </p:nvSpPr>
        <p:spPr>
          <a:xfrm>
            <a:off x="2720550" y="3431613"/>
            <a:ext cx="3702900" cy="7926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GB" sz="1200">
                <a:solidFill>
                  <a:schemeClr val="accent2"/>
                </a:solidFill>
                <a:latin typeface="Manjari"/>
                <a:ea typeface="Manjari"/>
                <a:cs typeface="Manjari"/>
                <a:sym typeface="Manjari"/>
              </a:rPr>
              <a:t>CREDITS: This presentation template was created by </a:t>
            </a:r>
            <a:r>
              <a:rPr lang="en-GB" sz="1200" b="1">
                <a:solidFill>
                  <a:schemeClr val="accent2"/>
                </a:solidFill>
                <a:uFill>
                  <a:noFill/>
                </a:uFill>
                <a:latin typeface="Manjari"/>
                <a:ea typeface="Manjari"/>
                <a:cs typeface="Manjari"/>
                <a:sym typeface="Manjari"/>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GB" sz="1200">
                <a:solidFill>
                  <a:schemeClr val="accent2"/>
                </a:solidFill>
                <a:latin typeface="Manjari"/>
                <a:ea typeface="Manjari"/>
                <a:cs typeface="Manjari"/>
                <a:sym typeface="Manjari"/>
              </a:rPr>
              <a:t>, including icons by </a:t>
            </a:r>
            <a:r>
              <a:rPr lang="en-GB" sz="1200" b="1">
                <a:solidFill>
                  <a:schemeClr val="accent2"/>
                </a:solidFill>
                <a:uFill>
                  <a:noFill/>
                </a:uFill>
                <a:latin typeface="Manjari"/>
                <a:ea typeface="Manjari"/>
                <a:cs typeface="Manjari"/>
                <a:sym typeface="Manja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GB" sz="1200">
                <a:solidFill>
                  <a:schemeClr val="accent2"/>
                </a:solidFill>
                <a:latin typeface="Manjari"/>
                <a:ea typeface="Manjari"/>
                <a:cs typeface="Manjari"/>
                <a:sym typeface="Manjari"/>
              </a:rPr>
              <a:t>, infographics &amp; images by </a:t>
            </a:r>
            <a:r>
              <a:rPr lang="en-GB" sz="1200" b="1">
                <a:solidFill>
                  <a:schemeClr val="accent2"/>
                </a:solidFill>
                <a:uFill>
                  <a:noFill/>
                </a:uFill>
                <a:latin typeface="Manjari"/>
                <a:ea typeface="Manjari"/>
                <a:cs typeface="Manjari"/>
                <a:sym typeface="Manja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GB" sz="1200">
                <a:solidFill>
                  <a:schemeClr val="accent2"/>
                </a:solidFill>
                <a:latin typeface="Manjari"/>
                <a:ea typeface="Manjari"/>
                <a:cs typeface="Manjari"/>
                <a:sym typeface="Manjari"/>
              </a:rPr>
              <a:t> </a:t>
            </a:r>
            <a:endParaRPr sz="1200">
              <a:solidFill>
                <a:schemeClr val="accent2"/>
              </a:solidFill>
              <a:latin typeface="Manjari"/>
              <a:ea typeface="Manjari"/>
              <a:cs typeface="Manjari"/>
              <a:sym typeface="Manja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p:cSld name="CUSTOM">
    <p:spTree>
      <p:nvGrpSpPr>
        <p:cNvPr id="1" name="Shape 1188"/>
        <p:cNvGrpSpPr/>
        <p:nvPr/>
      </p:nvGrpSpPr>
      <p:grpSpPr>
        <a:xfrm>
          <a:off x="0" y="0"/>
          <a:ext cx="0" cy="0"/>
          <a:chOff x="0" y="0"/>
          <a:chExt cx="0" cy="0"/>
        </a:xfrm>
      </p:grpSpPr>
      <p:sp>
        <p:nvSpPr>
          <p:cNvPr id="1189" name="Google Shape;1189;p48"/>
          <p:cNvSpPr/>
          <p:nvPr/>
        </p:nvSpPr>
        <p:spPr>
          <a:xfrm rot="288678" flipH="1">
            <a:off x="-1270417" y="553336"/>
            <a:ext cx="4658411" cy="4765187"/>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8"/>
          <p:cNvSpPr/>
          <p:nvPr/>
        </p:nvSpPr>
        <p:spPr>
          <a:xfrm>
            <a:off x="1334050" y="1127073"/>
            <a:ext cx="1522302" cy="1342795"/>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1" name="Google Shape;1191;p48"/>
          <p:cNvGrpSpPr/>
          <p:nvPr/>
        </p:nvGrpSpPr>
        <p:grpSpPr>
          <a:xfrm>
            <a:off x="5119018" y="713081"/>
            <a:ext cx="2270935" cy="2260334"/>
            <a:chOff x="6762468" y="1386456"/>
            <a:chExt cx="2270935" cy="2260334"/>
          </a:xfrm>
        </p:grpSpPr>
        <p:sp>
          <p:nvSpPr>
            <p:cNvPr id="1192" name="Google Shape;1192;p48"/>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8"/>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8"/>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8"/>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8"/>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8"/>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8"/>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8"/>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8"/>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8"/>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8"/>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8"/>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8"/>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8"/>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8"/>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8"/>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8"/>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8"/>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8"/>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8"/>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8"/>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8"/>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8"/>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8"/>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8"/>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8"/>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8"/>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8"/>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8"/>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8"/>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8"/>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8"/>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8"/>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5" name="Google Shape;1225;p48"/>
          <p:cNvSpPr/>
          <p:nvPr/>
        </p:nvSpPr>
        <p:spPr>
          <a:xfrm rot="-1848056" flipH="1">
            <a:off x="7756025" y="2517986"/>
            <a:ext cx="1938888" cy="3305698"/>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1">
  <p:cSld name="CUSTOM_2">
    <p:spTree>
      <p:nvGrpSpPr>
        <p:cNvPr id="1" name="Shape 1226"/>
        <p:cNvGrpSpPr/>
        <p:nvPr/>
      </p:nvGrpSpPr>
      <p:grpSpPr>
        <a:xfrm>
          <a:off x="0" y="0"/>
          <a:ext cx="0" cy="0"/>
          <a:chOff x="0" y="0"/>
          <a:chExt cx="0" cy="0"/>
        </a:xfrm>
      </p:grpSpPr>
      <p:grpSp>
        <p:nvGrpSpPr>
          <p:cNvPr id="1227" name="Google Shape;1227;p49"/>
          <p:cNvGrpSpPr/>
          <p:nvPr/>
        </p:nvGrpSpPr>
        <p:grpSpPr>
          <a:xfrm>
            <a:off x="5" y="-80449"/>
            <a:ext cx="2277317" cy="5304377"/>
            <a:chOff x="224725" y="566950"/>
            <a:chExt cx="1850875" cy="4311100"/>
          </a:xfrm>
        </p:grpSpPr>
        <p:sp>
          <p:nvSpPr>
            <p:cNvPr id="1228" name="Google Shape;1228;p4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2" name="Google Shape;1252;p49"/>
          <p:cNvSpPr/>
          <p:nvPr/>
        </p:nvSpPr>
        <p:spPr>
          <a:xfrm rot="-3415034" flipH="1">
            <a:off x="5349941" y="647072"/>
            <a:ext cx="4814608" cy="409530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9"/>
          <p:cNvSpPr/>
          <p:nvPr/>
        </p:nvSpPr>
        <p:spPr>
          <a:xfrm rot="1379372">
            <a:off x="5149944" y="2281365"/>
            <a:ext cx="1343009" cy="1754062"/>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9"/>
          <p:cNvSpPr/>
          <p:nvPr/>
        </p:nvSpPr>
        <p:spPr>
          <a:xfrm>
            <a:off x="-767475" y="502200"/>
            <a:ext cx="2264661" cy="1997587"/>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2">
  <p:cSld name="CUSTOM_4">
    <p:spTree>
      <p:nvGrpSpPr>
        <p:cNvPr id="1" name="Shape 1255"/>
        <p:cNvGrpSpPr/>
        <p:nvPr/>
      </p:nvGrpSpPr>
      <p:grpSpPr>
        <a:xfrm>
          <a:off x="0" y="0"/>
          <a:ext cx="0" cy="0"/>
          <a:chOff x="0" y="0"/>
          <a:chExt cx="0" cy="0"/>
        </a:xfrm>
      </p:grpSpPr>
      <p:grpSp>
        <p:nvGrpSpPr>
          <p:cNvPr id="1256" name="Google Shape;1256;p50"/>
          <p:cNvGrpSpPr/>
          <p:nvPr/>
        </p:nvGrpSpPr>
        <p:grpSpPr>
          <a:xfrm rot="-4412986">
            <a:off x="6233427" y="1978854"/>
            <a:ext cx="2523466" cy="2406919"/>
            <a:chOff x="616550" y="744600"/>
            <a:chExt cx="936200" cy="893025"/>
          </a:xfrm>
        </p:grpSpPr>
        <p:sp>
          <p:nvSpPr>
            <p:cNvPr id="1257" name="Google Shape;1257;p50"/>
            <p:cNvSpPr/>
            <p:nvPr/>
          </p:nvSpPr>
          <p:spPr>
            <a:xfrm>
              <a:off x="616550" y="744600"/>
              <a:ext cx="936200" cy="893025"/>
            </a:xfrm>
            <a:custGeom>
              <a:avLst/>
              <a:gdLst/>
              <a:ahLst/>
              <a:cxnLst/>
              <a:rect l="l" t="t" r="r" b="b"/>
              <a:pathLst>
                <a:path w="37448" h="35721" extrusionOk="0">
                  <a:moveTo>
                    <a:pt x="21003" y="1"/>
                  </a:moveTo>
                  <a:cubicBezTo>
                    <a:pt x="20950" y="1"/>
                    <a:pt x="20897" y="16"/>
                    <a:pt x="20852" y="46"/>
                  </a:cubicBezTo>
                  <a:lnTo>
                    <a:pt x="18177" y="2356"/>
                  </a:lnTo>
                  <a:cubicBezTo>
                    <a:pt x="18177" y="2356"/>
                    <a:pt x="18146" y="2387"/>
                    <a:pt x="18146" y="2387"/>
                  </a:cubicBezTo>
                  <a:lnTo>
                    <a:pt x="91" y="26946"/>
                  </a:lnTo>
                  <a:cubicBezTo>
                    <a:pt x="0" y="27068"/>
                    <a:pt x="61" y="27220"/>
                    <a:pt x="182" y="27281"/>
                  </a:cubicBezTo>
                  <a:lnTo>
                    <a:pt x="2523" y="28436"/>
                  </a:lnTo>
                  <a:lnTo>
                    <a:pt x="15654" y="35700"/>
                  </a:lnTo>
                  <a:cubicBezTo>
                    <a:pt x="15692" y="35713"/>
                    <a:pt x="15735" y="35720"/>
                    <a:pt x="15776" y="35720"/>
                  </a:cubicBezTo>
                  <a:cubicBezTo>
                    <a:pt x="15835" y="35720"/>
                    <a:pt x="15892" y="35705"/>
                    <a:pt x="15927" y="35670"/>
                  </a:cubicBezTo>
                  <a:cubicBezTo>
                    <a:pt x="16657" y="35092"/>
                    <a:pt x="20274" y="32083"/>
                    <a:pt x="25320" y="27433"/>
                  </a:cubicBezTo>
                  <a:cubicBezTo>
                    <a:pt x="30730" y="22417"/>
                    <a:pt x="37204" y="14666"/>
                    <a:pt x="37204" y="14666"/>
                  </a:cubicBezTo>
                  <a:cubicBezTo>
                    <a:pt x="37448" y="14454"/>
                    <a:pt x="37448" y="14089"/>
                    <a:pt x="37204" y="13876"/>
                  </a:cubicBezTo>
                  <a:cubicBezTo>
                    <a:pt x="36779" y="13451"/>
                    <a:pt x="35867" y="12600"/>
                    <a:pt x="34286" y="11171"/>
                  </a:cubicBezTo>
                  <a:cubicBezTo>
                    <a:pt x="31824" y="9013"/>
                    <a:pt x="22493" y="1171"/>
                    <a:pt x="21155" y="46"/>
                  </a:cubicBezTo>
                  <a:cubicBezTo>
                    <a:pt x="21110" y="16"/>
                    <a:pt x="21057" y="1"/>
                    <a:pt x="210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0"/>
            <p:cNvSpPr/>
            <p:nvPr/>
          </p:nvSpPr>
          <p:spPr>
            <a:xfrm>
              <a:off x="1118825" y="951075"/>
              <a:ext cx="191525" cy="163425"/>
            </a:xfrm>
            <a:custGeom>
              <a:avLst/>
              <a:gdLst/>
              <a:ahLst/>
              <a:cxnLst/>
              <a:rect l="l" t="t" r="r" b="b"/>
              <a:pathLst>
                <a:path w="7661" h="6537" extrusionOk="0">
                  <a:moveTo>
                    <a:pt x="426" y="0"/>
                  </a:moveTo>
                  <a:cubicBezTo>
                    <a:pt x="317" y="0"/>
                    <a:pt x="206" y="46"/>
                    <a:pt x="122" y="146"/>
                  </a:cubicBezTo>
                  <a:cubicBezTo>
                    <a:pt x="1" y="298"/>
                    <a:pt x="31" y="541"/>
                    <a:pt x="183" y="663"/>
                  </a:cubicBezTo>
                  <a:lnTo>
                    <a:pt x="6992" y="6468"/>
                  </a:lnTo>
                  <a:cubicBezTo>
                    <a:pt x="7052" y="6499"/>
                    <a:pt x="7144" y="6529"/>
                    <a:pt x="7235" y="6529"/>
                  </a:cubicBezTo>
                  <a:cubicBezTo>
                    <a:pt x="7251" y="6534"/>
                    <a:pt x="7268" y="6537"/>
                    <a:pt x="7286" y="6537"/>
                  </a:cubicBezTo>
                  <a:cubicBezTo>
                    <a:pt x="7368" y="6537"/>
                    <a:pt x="7464" y="6483"/>
                    <a:pt x="7539" y="6407"/>
                  </a:cubicBezTo>
                  <a:cubicBezTo>
                    <a:pt x="7660" y="6255"/>
                    <a:pt x="7630" y="6012"/>
                    <a:pt x="7478" y="5860"/>
                  </a:cubicBezTo>
                  <a:lnTo>
                    <a:pt x="669" y="85"/>
                  </a:lnTo>
                  <a:cubicBezTo>
                    <a:pt x="601" y="31"/>
                    <a:pt x="514" y="0"/>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0"/>
            <p:cNvSpPr/>
            <p:nvPr/>
          </p:nvSpPr>
          <p:spPr>
            <a:xfrm>
              <a:off x="1078550" y="994400"/>
              <a:ext cx="190750" cy="164750"/>
            </a:xfrm>
            <a:custGeom>
              <a:avLst/>
              <a:gdLst/>
              <a:ahLst/>
              <a:cxnLst/>
              <a:rect l="l" t="t" r="r" b="b"/>
              <a:pathLst>
                <a:path w="7630" h="6590" extrusionOk="0">
                  <a:moveTo>
                    <a:pt x="413" y="0"/>
                  </a:moveTo>
                  <a:cubicBezTo>
                    <a:pt x="308" y="0"/>
                    <a:pt x="206" y="45"/>
                    <a:pt x="122" y="146"/>
                  </a:cubicBezTo>
                  <a:cubicBezTo>
                    <a:pt x="1" y="298"/>
                    <a:pt x="1" y="541"/>
                    <a:pt x="153" y="662"/>
                  </a:cubicBezTo>
                  <a:lnTo>
                    <a:pt x="6931" y="6498"/>
                  </a:lnTo>
                  <a:cubicBezTo>
                    <a:pt x="7022" y="6559"/>
                    <a:pt x="7113" y="6589"/>
                    <a:pt x="7174" y="6589"/>
                  </a:cubicBezTo>
                  <a:cubicBezTo>
                    <a:pt x="7296" y="6589"/>
                    <a:pt x="7417" y="6529"/>
                    <a:pt x="7478" y="6437"/>
                  </a:cubicBezTo>
                  <a:cubicBezTo>
                    <a:pt x="7630" y="6285"/>
                    <a:pt x="7600" y="6042"/>
                    <a:pt x="7448" y="5921"/>
                  </a:cubicBezTo>
                  <a:lnTo>
                    <a:pt x="669" y="85"/>
                  </a:lnTo>
                  <a:cubicBezTo>
                    <a:pt x="587" y="30"/>
                    <a:pt x="499" y="0"/>
                    <a:pt x="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0"/>
            <p:cNvSpPr/>
            <p:nvPr/>
          </p:nvSpPr>
          <p:spPr>
            <a:xfrm>
              <a:off x="1041325" y="1033375"/>
              <a:ext cx="196075" cy="159975"/>
            </a:xfrm>
            <a:custGeom>
              <a:avLst/>
              <a:gdLst/>
              <a:ahLst/>
              <a:cxnLst/>
              <a:rect l="l" t="t" r="r" b="b"/>
              <a:pathLst>
                <a:path w="7843" h="6399" extrusionOk="0">
                  <a:moveTo>
                    <a:pt x="446" y="1"/>
                  </a:moveTo>
                  <a:cubicBezTo>
                    <a:pt x="335" y="1"/>
                    <a:pt x="223" y="48"/>
                    <a:pt x="152" y="137"/>
                  </a:cubicBezTo>
                  <a:cubicBezTo>
                    <a:pt x="0" y="319"/>
                    <a:pt x="31" y="532"/>
                    <a:pt x="213" y="684"/>
                  </a:cubicBezTo>
                  <a:lnTo>
                    <a:pt x="7174" y="6307"/>
                  </a:lnTo>
                  <a:cubicBezTo>
                    <a:pt x="7234" y="6368"/>
                    <a:pt x="7326" y="6398"/>
                    <a:pt x="7386" y="6398"/>
                  </a:cubicBezTo>
                  <a:cubicBezTo>
                    <a:pt x="7508" y="6398"/>
                    <a:pt x="7630" y="6337"/>
                    <a:pt x="7690" y="6246"/>
                  </a:cubicBezTo>
                  <a:cubicBezTo>
                    <a:pt x="7842" y="6094"/>
                    <a:pt x="7812" y="5851"/>
                    <a:pt x="7630" y="5729"/>
                  </a:cubicBezTo>
                  <a:lnTo>
                    <a:pt x="669" y="76"/>
                  </a:lnTo>
                  <a:cubicBezTo>
                    <a:pt x="606" y="25"/>
                    <a:pt x="526" y="1"/>
                    <a:pt x="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0"/>
            <p:cNvSpPr/>
            <p:nvPr/>
          </p:nvSpPr>
          <p:spPr>
            <a:xfrm>
              <a:off x="1007125" y="1070750"/>
              <a:ext cx="186950" cy="159825"/>
            </a:xfrm>
            <a:custGeom>
              <a:avLst/>
              <a:gdLst/>
              <a:ahLst/>
              <a:cxnLst/>
              <a:rect l="l" t="t" r="r" b="b"/>
              <a:pathLst>
                <a:path w="7478" h="6393" extrusionOk="0">
                  <a:moveTo>
                    <a:pt x="413" y="1"/>
                  </a:moveTo>
                  <a:cubicBezTo>
                    <a:pt x="307" y="1"/>
                    <a:pt x="206" y="48"/>
                    <a:pt x="122" y="131"/>
                  </a:cubicBezTo>
                  <a:cubicBezTo>
                    <a:pt x="0" y="283"/>
                    <a:pt x="0" y="526"/>
                    <a:pt x="183" y="678"/>
                  </a:cubicBezTo>
                  <a:lnTo>
                    <a:pt x="6809" y="6301"/>
                  </a:lnTo>
                  <a:cubicBezTo>
                    <a:pt x="6870" y="6362"/>
                    <a:pt x="6961" y="6393"/>
                    <a:pt x="7022" y="6393"/>
                  </a:cubicBezTo>
                  <a:cubicBezTo>
                    <a:pt x="7143" y="6393"/>
                    <a:pt x="7265" y="6362"/>
                    <a:pt x="7326" y="6271"/>
                  </a:cubicBezTo>
                  <a:cubicBezTo>
                    <a:pt x="7478" y="6119"/>
                    <a:pt x="7447" y="5876"/>
                    <a:pt x="7295" y="5724"/>
                  </a:cubicBezTo>
                  <a:lnTo>
                    <a:pt x="669" y="101"/>
                  </a:lnTo>
                  <a:cubicBezTo>
                    <a:pt x="587" y="32"/>
                    <a:pt x="499" y="1"/>
                    <a:pt x="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2" name="Google Shape;1262;p50"/>
          <p:cNvGrpSpPr/>
          <p:nvPr/>
        </p:nvGrpSpPr>
        <p:grpSpPr>
          <a:xfrm>
            <a:off x="1326404" y="500540"/>
            <a:ext cx="1830972" cy="1822411"/>
            <a:chOff x="2414491" y="671177"/>
            <a:chExt cx="1830972" cy="1822411"/>
          </a:xfrm>
        </p:grpSpPr>
        <p:sp>
          <p:nvSpPr>
            <p:cNvPr id="1263" name="Google Shape;1263;p50"/>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0"/>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0"/>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0"/>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0"/>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0"/>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0"/>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0"/>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0"/>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0"/>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0"/>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0"/>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0"/>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0"/>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0"/>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0"/>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0"/>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0"/>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0"/>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0"/>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0"/>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0"/>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0"/>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0"/>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0"/>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0"/>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0"/>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0"/>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0"/>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0"/>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0"/>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0"/>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0"/>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0"/>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7" name="Google Shape;1297;p50"/>
          <p:cNvGrpSpPr/>
          <p:nvPr/>
        </p:nvGrpSpPr>
        <p:grpSpPr>
          <a:xfrm rot="-969610">
            <a:off x="6880585" y="2461943"/>
            <a:ext cx="2217391" cy="2896369"/>
            <a:chOff x="6078061" y="1684347"/>
            <a:chExt cx="1743860" cy="2277840"/>
          </a:xfrm>
        </p:grpSpPr>
        <p:sp>
          <p:nvSpPr>
            <p:cNvPr id="1298" name="Google Shape;1298;p50"/>
            <p:cNvSpPr/>
            <p:nvPr/>
          </p:nvSpPr>
          <p:spPr>
            <a:xfrm>
              <a:off x="7384410" y="1684347"/>
              <a:ext cx="437511" cy="516459"/>
            </a:xfrm>
            <a:custGeom>
              <a:avLst/>
              <a:gdLst/>
              <a:ahLst/>
              <a:cxnLst/>
              <a:rect l="l" t="t" r="r" b="b"/>
              <a:pathLst>
                <a:path w="8490" h="10022" extrusionOk="0">
                  <a:moveTo>
                    <a:pt x="8405" y="0"/>
                  </a:moveTo>
                  <a:cubicBezTo>
                    <a:pt x="8396" y="0"/>
                    <a:pt x="8390" y="41"/>
                    <a:pt x="8390" y="41"/>
                  </a:cubicBezTo>
                  <a:cubicBezTo>
                    <a:pt x="8390" y="41"/>
                    <a:pt x="6535" y="1439"/>
                    <a:pt x="4043" y="1986"/>
                  </a:cubicBezTo>
                  <a:cubicBezTo>
                    <a:pt x="1551" y="2563"/>
                    <a:pt x="0" y="6636"/>
                    <a:pt x="487" y="8430"/>
                  </a:cubicBezTo>
                  <a:cubicBezTo>
                    <a:pt x="895" y="9870"/>
                    <a:pt x="1871" y="10021"/>
                    <a:pt x="2264" y="10021"/>
                  </a:cubicBezTo>
                  <a:cubicBezTo>
                    <a:pt x="2369" y="10021"/>
                    <a:pt x="2432" y="10010"/>
                    <a:pt x="2432" y="10010"/>
                  </a:cubicBezTo>
                  <a:cubicBezTo>
                    <a:pt x="2432" y="10010"/>
                    <a:pt x="8298" y="8794"/>
                    <a:pt x="8420" y="4053"/>
                  </a:cubicBezTo>
                  <a:cubicBezTo>
                    <a:pt x="8490" y="427"/>
                    <a:pt x="8435" y="0"/>
                    <a:pt x="8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0"/>
            <p:cNvSpPr/>
            <p:nvPr/>
          </p:nvSpPr>
          <p:spPr>
            <a:xfrm>
              <a:off x="6078061" y="2151644"/>
              <a:ext cx="1448939" cy="1810543"/>
            </a:xfrm>
            <a:custGeom>
              <a:avLst/>
              <a:gdLst/>
              <a:ahLst/>
              <a:cxnLst/>
              <a:rect l="l" t="t" r="r" b="b"/>
              <a:pathLst>
                <a:path w="28117" h="35134" extrusionOk="0">
                  <a:moveTo>
                    <a:pt x="26110" y="0"/>
                  </a:moveTo>
                  <a:cubicBezTo>
                    <a:pt x="26110" y="0"/>
                    <a:pt x="21247" y="3587"/>
                    <a:pt x="16353" y="10213"/>
                  </a:cubicBezTo>
                  <a:cubicBezTo>
                    <a:pt x="11429" y="16839"/>
                    <a:pt x="0" y="34256"/>
                    <a:pt x="1186" y="35107"/>
                  </a:cubicBezTo>
                  <a:cubicBezTo>
                    <a:pt x="1210" y="35125"/>
                    <a:pt x="1241" y="35134"/>
                    <a:pt x="1279" y="35134"/>
                  </a:cubicBezTo>
                  <a:cubicBezTo>
                    <a:pt x="3097" y="35134"/>
                    <a:pt x="20354" y="14791"/>
                    <a:pt x="24195" y="8420"/>
                  </a:cubicBezTo>
                  <a:cubicBezTo>
                    <a:pt x="28116" y="1915"/>
                    <a:pt x="27782" y="942"/>
                    <a:pt x="27782" y="942"/>
                  </a:cubicBezTo>
                  <a:lnTo>
                    <a:pt x="261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0" name="Google Shape;1300;p50"/>
          <p:cNvSpPr/>
          <p:nvPr/>
        </p:nvSpPr>
        <p:spPr>
          <a:xfrm rot="5400000">
            <a:off x="-1836150" y="1175258"/>
            <a:ext cx="4913539" cy="302294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0"/>
          <p:cNvSpPr/>
          <p:nvPr/>
        </p:nvSpPr>
        <p:spPr>
          <a:xfrm rot="-7977683">
            <a:off x="2160949" y="3164250"/>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0"/>
          <p:cNvSpPr/>
          <p:nvPr/>
        </p:nvSpPr>
        <p:spPr>
          <a:xfrm rot="4742319" flipH="1">
            <a:off x="6790763" y="-645967"/>
            <a:ext cx="3210858" cy="3197544"/>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6"/>
        <p:cNvGrpSpPr/>
        <p:nvPr/>
      </p:nvGrpSpPr>
      <p:grpSpPr>
        <a:xfrm>
          <a:off x="0" y="0"/>
          <a:ext cx="0" cy="0"/>
          <a:chOff x="0" y="0"/>
          <a:chExt cx="0" cy="0"/>
        </a:xfrm>
      </p:grpSpPr>
      <p:sp>
        <p:nvSpPr>
          <p:cNvPr id="107" name="Google Shape;107;p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3">
  <p:cSld name="CUSTOM_5">
    <p:spTree>
      <p:nvGrpSpPr>
        <p:cNvPr id="1" name="Shape 1303"/>
        <p:cNvGrpSpPr/>
        <p:nvPr/>
      </p:nvGrpSpPr>
      <p:grpSpPr>
        <a:xfrm>
          <a:off x="0" y="0"/>
          <a:ext cx="0" cy="0"/>
          <a:chOff x="0" y="0"/>
          <a:chExt cx="0" cy="0"/>
        </a:xfrm>
      </p:grpSpPr>
      <p:sp>
        <p:nvSpPr>
          <p:cNvPr id="1304" name="Google Shape;1304;p51"/>
          <p:cNvSpPr/>
          <p:nvPr/>
        </p:nvSpPr>
        <p:spPr>
          <a:xfrm rot="288619" flipH="1">
            <a:off x="-1653681" y="1325314"/>
            <a:ext cx="4829256" cy="4097619"/>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1"/>
          <p:cNvSpPr/>
          <p:nvPr/>
        </p:nvSpPr>
        <p:spPr>
          <a:xfrm>
            <a:off x="7777725" y="671438"/>
            <a:ext cx="2264661" cy="1997587"/>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1"/>
          <p:cNvSpPr/>
          <p:nvPr/>
        </p:nvSpPr>
        <p:spPr>
          <a:xfrm rot="8226410">
            <a:off x="757957" y="-908700"/>
            <a:ext cx="1938898" cy="3305715"/>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7" name="Google Shape;1307;p51"/>
          <p:cNvGrpSpPr/>
          <p:nvPr/>
        </p:nvGrpSpPr>
        <p:grpSpPr>
          <a:xfrm rot="-3861937">
            <a:off x="6523183" y="1380139"/>
            <a:ext cx="2023570" cy="3313878"/>
            <a:chOff x="5754175" y="3922575"/>
            <a:chExt cx="682400" cy="1117525"/>
          </a:xfrm>
        </p:grpSpPr>
        <p:sp>
          <p:nvSpPr>
            <p:cNvPr id="1308" name="Google Shape;1308;p51"/>
            <p:cNvSpPr/>
            <p:nvPr/>
          </p:nvSpPr>
          <p:spPr>
            <a:xfrm>
              <a:off x="5754175" y="4953250"/>
              <a:ext cx="70700" cy="86850"/>
            </a:xfrm>
            <a:custGeom>
              <a:avLst/>
              <a:gdLst/>
              <a:ahLst/>
              <a:cxnLst/>
              <a:rect l="l" t="t" r="r" b="b"/>
              <a:pathLst>
                <a:path w="2828" h="3474" extrusionOk="0">
                  <a:moveTo>
                    <a:pt x="1855" y="1"/>
                  </a:moveTo>
                  <a:cubicBezTo>
                    <a:pt x="1855" y="1"/>
                    <a:pt x="0" y="3283"/>
                    <a:pt x="973" y="3466"/>
                  </a:cubicBezTo>
                  <a:cubicBezTo>
                    <a:pt x="1000" y="3471"/>
                    <a:pt x="1027" y="3473"/>
                    <a:pt x="1054" y="3473"/>
                  </a:cubicBezTo>
                  <a:cubicBezTo>
                    <a:pt x="1994" y="3473"/>
                    <a:pt x="2827" y="456"/>
                    <a:pt x="2827" y="456"/>
                  </a:cubicBezTo>
                  <a:lnTo>
                    <a:pt x="1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1"/>
            <p:cNvSpPr/>
            <p:nvPr/>
          </p:nvSpPr>
          <p:spPr>
            <a:xfrm>
              <a:off x="5768600" y="4780750"/>
              <a:ext cx="193050" cy="209925"/>
            </a:xfrm>
            <a:custGeom>
              <a:avLst/>
              <a:gdLst/>
              <a:ahLst/>
              <a:cxnLst/>
              <a:rect l="l" t="t" r="r" b="b"/>
              <a:pathLst>
                <a:path w="7722" h="8397" extrusionOk="0">
                  <a:moveTo>
                    <a:pt x="1065" y="1"/>
                  </a:moveTo>
                  <a:cubicBezTo>
                    <a:pt x="1065" y="1"/>
                    <a:pt x="1" y="7812"/>
                    <a:pt x="1156" y="8359"/>
                  </a:cubicBezTo>
                  <a:cubicBezTo>
                    <a:pt x="1208" y="8384"/>
                    <a:pt x="1269" y="8396"/>
                    <a:pt x="1338" y="8396"/>
                  </a:cubicBezTo>
                  <a:cubicBezTo>
                    <a:pt x="2789" y="8396"/>
                    <a:pt x="7721" y="3131"/>
                    <a:pt x="7721" y="3131"/>
                  </a:cubicBezTo>
                  <a:lnTo>
                    <a:pt x="10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1"/>
            <p:cNvSpPr/>
            <p:nvPr/>
          </p:nvSpPr>
          <p:spPr>
            <a:xfrm>
              <a:off x="5795200" y="4343050"/>
              <a:ext cx="389100" cy="516000"/>
            </a:xfrm>
            <a:custGeom>
              <a:avLst/>
              <a:gdLst/>
              <a:ahLst/>
              <a:cxnLst/>
              <a:rect l="l" t="t" r="r" b="b"/>
              <a:pathLst>
                <a:path w="15564" h="20640" extrusionOk="0">
                  <a:moveTo>
                    <a:pt x="8329" y="1"/>
                  </a:moveTo>
                  <a:cubicBezTo>
                    <a:pt x="8329" y="1"/>
                    <a:pt x="7296" y="1399"/>
                    <a:pt x="5715" y="5047"/>
                  </a:cubicBezTo>
                  <a:cubicBezTo>
                    <a:pt x="4104" y="8694"/>
                    <a:pt x="1" y="17509"/>
                    <a:pt x="1" y="17509"/>
                  </a:cubicBezTo>
                  <a:lnTo>
                    <a:pt x="6657" y="20639"/>
                  </a:lnTo>
                  <a:cubicBezTo>
                    <a:pt x="6657" y="20639"/>
                    <a:pt x="7387" y="19728"/>
                    <a:pt x="9636" y="15381"/>
                  </a:cubicBezTo>
                  <a:cubicBezTo>
                    <a:pt x="12281" y="10305"/>
                    <a:pt x="15563" y="3010"/>
                    <a:pt x="15563" y="3010"/>
                  </a:cubicBezTo>
                  <a:lnTo>
                    <a:pt x="83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1"/>
            <p:cNvSpPr/>
            <p:nvPr/>
          </p:nvSpPr>
          <p:spPr>
            <a:xfrm>
              <a:off x="6003425" y="3922575"/>
              <a:ext cx="433150" cy="579525"/>
            </a:xfrm>
            <a:custGeom>
              <a:avLst/>
              <a:gdLst/>
              <a:ahLst/>
              <a:cxnLst/>
              <a:rect l="l" t="t" r="r" b="b"/>
              <a:pathLst>
                <a:path w="17326" h="23181" extrusionOk="0">
                  <a:moveTo>
                    <a:pt x="11816" y="1"/>
                  </a:moveTo>
                  <a:cubicBezTo>
                    <a:pt x="10345" y="1"/>
                    <a:pt x="8903" y="821"/>
                    <a:pt x="8085" y="2200"/>
                  </a:cubicBezTo>
                  <a:cubicBezTo>
                    <a:pt x="6535" y="4814"/>
                    <a:pt x="0" y="16820"/>
                    <a:pt x="0" y="16820"/>
                  </a:cubicBezTo>
                  <a:lnTo>
                    <a:pt x="7234" y="19829"/>
                  </a:lnTo>
                  <a:cubicBezTo>
                    <a:pt x="7234" y="19829"/>
                    <a:pt x="13515" y="6181"/>
                    <a:pt x="13978" y="6181"/>
                  </a:cubicBezTo>
                  <a:cubicBezTo>
                    <a:pt x="13979" y="6181"/>
                    <a:pt x="13981" y="6181"/>
                    <a:pt x="13982" y="6181"/>
                  </a:cubicBezTo>
                  <a:cubicBezTo>
                    <a:pt x="14469" y="6273"/>
                    <a:pt x="8237" y="17276"/>
                    <a:pt x="8481" y="20619"/>
                  </a:cubicBezTo>
                  <a:cubicBezTo>
                    <a:pt x="8589" y="22468"/>
                    <a:pt x="9616" y="23180"/>
                    <a:pt x="10214" y="23180"/>
                  </a:cubicBezTo>
                  <a:cubicBezTo>
                    <a:pt x="10451" y="23180"/>
                    <a:pt x="10621" y="23068"/>
                    <a:pt x="10639" y="22869"/>
                  </a:cubicBezTo>
                  <a:cubicBezTo>
                    <a:pt x="10730" y="22109"/>
                    <a:pt x="8845" y="21835"/>
                    <a:pt x="9757" y="19130"/>
                  </a:cubicBezTo>
                  <a:cubicBezTo>
                    <a:pt x="12493" y="10802"/>
                    <a:pt x="17326" y="5300"/>
                    <a:pt x="15411" y="2169"/>
                  </a:cubicBezTo>
                  <a:cubicBezTo>
                    <a:pt x="14477" y="660"/>
                    <a:pt x="13135" y="1"/>
                    <a:pt x="118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a:solidFill>
                  <a:schemeClr val="accent2"/>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0" name="Google Shape;110;p7"/>
          <p:cNvSpPr txBox="1">
            <a:spLocks noGrp="1"/>
          </p:cNvSpPr>
          <p:nvPr>
            <p:ph type="body" idx="1"/>
          </p:nvPr>
        </p:nvSpPr>
        <p:spPr>
          <a:xfrm>
            <a:off x="713225" y="1122325"/>
            <a:ext cx="7717500" cy="3580500"/>
          </a:xfrm>
          <a:prstGeom prst="rect">
            <a:avLst/>
          </a:prstGeom>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1"/>
              </a:buClr>
              <a:buSzPts val="1800"/>
              <a:buFont typeface="Hammersmith One"/>
              <a:buAutoNum type="arabicPeriod"/>
              <a:defRPr sz="1600">
                <a:solidFill>
                  <a:srgbClr val="806860"/>
                </a:solidFill>
              </a:defRPr>
            </a:lvl1pPr>
            <a:lvl2pPr marL="914400" lvl="1" indent="-317500">
              <a:spcBef>
                <a:spcPts val="0"/>
              </a:spcBef>
              <a:spcAft>
                <a:spcPts val="0"/>
              </a:spcAft>
              <a:buClr>
                <a:schemeClr val="accent1"/>
              </a:buClr>
              <a:buSzPts val="1400"/>
              <a:buFont typeface="Hammersmith One"/>
              <a:buAutoNum type="alphaLcPeriod"/>
              <a:defRPr sz="1600"/>
            </a:lvl2pPr>
            <a:lvl3pPr marL="1371600" lvl="2" indent="-317500">
              <a:spcBef>
                <a:spcPts val="0"/>
              </a:spcBef>
              <a:spcAft>
                <a:spcPts val="0"/>
              </a:spcAft>
              <a:buClr>
                <a:srgbClr val="FEDD4F"/>
              </a:buClr>
              <a:buSzPts val="1400"/>
              <a:buFont typeface="Hammersmith One"/>
              <a:buAutoNum type="romanLcPeriod"/>
              <a:defRPr sz="1200"/>
            </a:lvl3pPr>
            <a:lvl4pPr marL="1828800" lvl="3" indent="-317500">
              <a:spcBef>
                <a:spcPts val="0"/>
              </a:spcBef>
              <a:spcAft>
                <a:spcPts val="0"/>
              </a:spcAft>
              <a:buClr>
                <a:srgbClr val="FEDD4F"/>
              </a:buClr>
              <a:buSzPts val="1400"/>
              <a:buFont typeface="Hammersmith One"/>
              <a:buAutoNum type="arabicPeriod"/>
              <a:defRPr sz="1200"/>
            </a:lvl4pPr>
            <a:lvl5pPr marL="2286000" lvl="4" indent="-317500">
              <a:spcBef>
                <a:spcPts val="0"/>
              </a:spcBef>
              <a:spcAft>
                <a:spcPts val="0"/>
              </a:spcAft>
              <a:buClr>
                <a:srgbClr val="FEDD4F"/>
              </a:buClr>
              <a:buSzPts val="1400"/>
              <a:buFont typeface="Hammersmith One"/>
              <a:buAutoNum type="alphaLcPeriod"/>
              <a:defRPr sz="1200"/>
            </a:lvl5pPr>
            <a:lvl6pPr marL="2743200" lvl="5" indent="-317500">
              <a:spcBef>
                <a:spcPts val="0"/>
              </a:spcBef>
              <a:spcAft>
                <a:spcPts val="0"/>
              </a:spcAft>
              <a:buClr>
                <a:srgbClr val="FEDD4F"/>
              </a:buClr>
              <a:buSzPts val="1400"/>
              <a:buFont typeface="Hammersmith One"/>
              <a:buAutoNum type="romanLcPeriod"/>
              <a:defRPr sz="1200"/>
            </a:lvl6pPr>
            <a:lvl7pPr marL="3200400" lvl="6" indent="-317500">
              <a:spcBef>
                <a:spcPts val="0"/>
              </a:spcBef>
              <a:spcAft>
                <a:spcPts val="0"/>
              </a:spcAft>
              <a:buClr>
                <a:srgbClr val="FEDD4F"/>
              </a:buClr>
              <a:buSzPts val="1400"/>
              <a:buFont typeface="Hammersmith One"/>
              <a:buAutoNum type="arabicPeriod"/>
              <a:defRPr sz="1200"/>
            </a:lvl7pPr>
            <a:lvl8pPr marL="3657600" lvl="7" indent="-317500">
              <a:spcBef>
                <a:spcPts val="0"/>
              </a:spcBef>
              <a:spcAft>
                <a:spcPts val="0"/>
              </a:spcAft>
              <a:buClr>
                <a:srgbClr val="FEDD4F"/>
              </a:buClr>
              <a:buSzPts val="1400"/>
              <a:buFont typeface="Hammersmith One"/>
              <a:buAutoNum type="alphaLcPeriod"/>
              <a:defRPr sz="1200"/>
            </a:lvl8pPr>
            <a:lvl9pPr marL="4114800" lvl="8" indent="-317500">
              <a:spcBef>
                <a:spcPts val="0"/>
              </a:spcBef>
              <a:spcAft>
                <a:spcPts val="0"/>
              </a:spcAft>
              <a:buClr>
                <a:srgbClr val="FEDD4F"/>
              </a:buClr>
              <a:buSzPts val="1400"/>
              <a:buFont typeface="Hammersmith One"/>
              <a:buAutoNum type="romanLcPeriod"/>
              <a:defRPr sz="1200"/>
            </a:lvl9pPr>
          </a:lstStyle>
          <a:p>
            <a:endParaRPr/>
          </a:p>
        </p:txBody>
      </p:sp>
      <p:grpSp>
        <p:nvGrpSpPr>
          <p:cNvPr id="111" name="Google Shape;111;p7"/>
          <p:cNvGrpSpPr/>
          <p:nvPr/>
        </p:nvGrpSpPr>
        <p:grpSpPr>
          <a:xfrm>
            <a:off x="8039875" y="1772525"/>
            <a:ext cx="2052600" cy="2052600"/>
            <a:chOff x="-1185375" y="1414000"/>
            <a:chExt cx="2052600" cy="2052600"/>
          </a:xfrm>
        </p:grpSpPr>
        <p:sp>
          <p:nvSpPr>
            <p:cNvPr id="112" name="Google Shape;112;p7"/>
            <p:cNvSpPr/>
            <p:nvPr/>
          </p:nvSpPr>
          <p:spPr>
            <a:xfrm>
              <a:off x="-1185375" y="1414000"/>
              <a:ext cx="2052600" cy="205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1140322" y="1463656"/>
              <a:ext cx="1962482" cy="1953284"/>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730833" y="1637371"/>
              <a:ext cx="10401" cy="808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620381" y="1470575"/>
              <a:ext cx="308321" cy="260014"/>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212008" y="1463656"/>
              <a:ext cx="309481" cy="266933"/>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197481" y="1576386"/>
              <a:ext cx="117372" cy="69065"/>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348160" y="1599422"/>
              <a:ext cx="6962" cy="131167"/>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1074782" y="2080254"/>
              <a:ext cx="2364" cy="4642"/>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924060" y="1822561"/>
              <a:ext cx="2321" cy="2364"/>
            </a:xfrm>
            <a:custGeom>
              <a:avLst/>
              <a:gdLst/>
              <a:ahLst/>
              <a:cxnLst/>
              <a:rect l="l" t="t" r="r" b="b"/>
              <a:pathLst>
                <a:path w="54" h="55" extrusionOk="0">
                  <a:moveTo>
                    <a:pt x="54" y="1"/>
                  </a:moveTo>
                  <a:cubicBezTo>
                    <a:pt x="27" y="27"/>
                    <a:pt x="27" y="27"/>
                    <a:pt x="0" y="54"/>
                  </a:cubicBezTo>
                  <a:lnTo>
                    <a:pt x="54" y="27"/>
                  </a:lnTo>
                  <a:lnTo>
                    <a:pt x="54"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1010358" y="1944488"/>
              <a:ext cx="88620" cy="55269"/>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821687" y="1731707"/>
              <a:ext cx="308321" cy="353189"/>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413315" y="1731707"/>
              <a:ext cx="309481" cy="35202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3825" y="1731707"/>
              <a:ext cx="308321" cy="35202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404547" y="1766218"/>
              <a:ext cx="308321" cy="317518"/>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1136884" y="2350540"/>
              <a:ext cx="8080" cy="10401"/>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1028753" y="2094050"/>
              <a:ext cx="308321" cy="35202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620381" y="2094050"/>
              <a:ext cx="308321" cy="35202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212008" y="2094050"/>
              <a:ext cx="309481" cy="35202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197481" y="2092890"/>
              <a:ext cx="308321" cy="353189"/>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605853" y="2092890"/>
              <a:ext cx="207109" cy="353189"/>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1131125" y="2435678"/>
              <a:ext cx="209386" cy="35202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821687" y="2435678"/>
              <a:ext cx="308321" cy="35202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413315" y="2435678"/>
              <a:ext cx="309481" cy="35202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3825" y="2435678"/>
              <a:ext cx="308321" cy="35202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404547" y="2435678"/>
              <a:ext cx="308321" cy="35202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1028753" y="2801503"/>
              <a:ext cx="308321" cy="314080"/>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620381" y="2801503"/>
              <a:ext cx="308321" cy="35202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212008" y="2801503"/>
              <a:ext cx="309481" cy="35202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197481" y="2801503"/>
              <a:ext cx="308321" cy="35202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605853" y="2886598"/>
              <a:ext cx="84021" cy="52948"/>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636497" y="3228269"/>
              <a:ext cx="123131" cy="73663"/>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671008" y="3143131"/>
              <a:ext cx="6962" cy="139247"/>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413315" y="3143131"/>
              <a:ext cx="309481" cy="273810"/>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3825" y="3143131"/>
              <a:ext cx="308321" cy="26577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404547" y="3228269"/>
              <a:ext cx="13839" cy="10401"/>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7"/>
          <p:cNvSpPr/>
          <p:nvPr/>
        </p:nvSpPr>
        <p:spPr>
          <a:xfrm flipH="1">
            <a:off x="-817503" y="2575150"/>
            <a:ext cx="2540578" cy="378149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rgbClr val="A0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8"/>
        <p:cNvGrpSpPr/>
        <p:nvPr/>
      </p:nvGrpSpPr>
      <p:grpSpPr>
        <a:xfrm>
          <a:off x="0" y="0"/>
          <a:ext cx="0" cy="0"/>
          <a:chOff x="0" y="0"/>
          <a:chExt cx="0" cy="0"/>
        </a:xfrm>
      </p:grpSpPr>
      <p:sp>
        <p:nvSpPr>
          <p:cNvPr id="149" name="Google Shape;149;p8"/>
          <p:cNvSpPr/>
          <p:nvPr/>
        </p:nvSpPr>
        <p:spPr>
          <a:xfrm rot="-1855510" flipH="1">
            <a:off x="2277590" y="326956"/>
            <a:ext cx="4979106" cy="4104445"/>
          </a:xfrm>
          <a:custGeom>
            <a:avLst/>
            <a:gdLst/>
            <a:ahLst/>
            <a:cxnLst/>
            <a:rect l="l" t="t" r="r" b="b"/>
            <a:pathLst>
              <a:path w="59243" h="48836" extrusionOk="0">
                <a:moveTo>
                  <a:pt x="27153" y="9007"/>
                </a:moveTo>
                <a:cubicBezTo>
                  <a:pt x="33591" y="9007"/>
                  <a:pt x="31990" y="9240"/>
                  <a:pt x="38094" y="5071"/>
                </a:cubicBezTo>
                <a:cubicBezTo>
                  <a:pt x="44232" y="901"/>
                  <a:pt x="51737" y="0"/>
                  <a:pt x="55473" y="5071"/>
                </a:cubicBezTo>
                <a:cubicBezTo>
                  <a:pt x="59243" y="10108"/>
                  <a:pt x="46800" y="16346"/>
                  <a:pt x="46767" y="22483"/>
                </a:cubicBezTo>
                <a:cubicBezTo>
                  <a:pt x="46734" y="28621"/>
                  <a:pt x="48768" y="48835"/>
                  <a:pt x="28354" y="48835"/>
                </a:cubicBezTo>
                <a:cubicBezTo>
                  <a:pt x="7939" y="48835"/>
                  <a:pt x="0" y="22583"/>
                  <a:pt x="8973" y="14011"/>
                </a:cubicBezTo>
                <a:cubicBezTo>
                  <a:pt x="17946" y="5471"/>
                  <a:pt x="20715" y="9007"/>
                  <a:pt x="27153" y="900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rot="-458900">
            <a:off x="-1050010" y="1201201"/>
            <a:ext cx="3369322" cy="3877052"/>
          </a:xfrm>
          <a:custGeom>
            <a:avLst/>
            <a:gdLst/>
            <a:ahLst/>
            <a:cxnLst/>
            <a:rect l="l" t="t" r="r" b="b"/>
            <a:pathLst>
              <a:path w="72386" h="83294" extrusionOk="0">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rot="-5776221" flipH="1">
            <a:off x="5743624" y="-1186688"/>
            <a:ext cx="4752751" cy="4346457"/>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rot="8329862" flipH="1">
            <a:off x="3226188" y="-1327516"/>
            <a:ext cx="2044712" cy="3486061"/>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7018450" y="3331851"/>
            <a:ext cx="1020984" cy="1333420"/>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txBox="1">
            <a:spLocks noGrp="1"/>
          </p:cNvSpPr>
          <p:nvPr>
            <p:ph type="title"/>
          </p:nvPr>
        </p:nvSpPr>
        <p:spPr>
          <a:xfrm>
            <a:off x="1388100" y="1557450"/>
            <a:ext cx="6367800" cy="2028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5"/>
        <p:cNvGrpSpPr/>
        <p:nvPr/>
      </p:nvGrpSpPr>
      <p:grpSpPr>
        <a:xfrm>
          <a:off x="0" y="0"/>
          <a:ext cx="0" cy="0"/>
          <a:chOff x="0" y="0"/>
          <a:chExt cx="0" cy="0"/>
        </a:xfrm>
      </p:grpSpPr>
      <p:sp>
        <p:nvSpPr>
          <p:cNvPr id="156" name="Google Shape;156;p9"/>
          <p:cNvSpPr/>
          <p:nvPr/>
        </p:nvSpPr>
        <p:spPr>
          <a:xfrm>
            <a:off x="763275" y="799200"/>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rgbClr val="C8A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6926300" y="-86950"/>
            <a:ext cx="4030804" cy="5999550"/>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rgbClr val="A0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112700" y="3113038"/>
            <a:ext cx="1938817" cy="3305577"/>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txBox="1">
            <a:spLocks noGrp="1"/>
          </p:cNvSpPr>
          <p:nvPr>
            <p:ph type="title"/>
          </p:nvPr>
        </p:nvSpPr>
        <p:spPr>
          <a:xfrm>
            <a:off x="1569450" y="1152050"/>
            <a:ext cx="6005100" cy="1516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600">
                <a:solidFill>
                  <a:schemeClr val="accent2"/>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0" name="Google Shape;160;p9"/>
          <p:cNvSpPr txBox="1">
            <a:spLocks noGrp="1"/>
          </p:cNvSpPr>
          <p:nvPr>
            <p:ph type="subTitle" idx="1"/>
          </p:nvPr>
        </p:nvSpPr>
        <p:spPr>
          <a:xfrm>
            <a:off x="1904250" y="2756350"/>
            <a:ext cx="53355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solidFill>
                  <a:schemeClr val="accen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1"/>
        <p:cNvGrpSpPr/>
        <p:nvPr/>
      </p:nvGrpSpPr>
      <p:grpSpPr>
        <a:xfrm>
          <a:off x="0" y="0"/>
          <a:ext cx="0" cy="0"/>
          <a:chOff x="0" y="0"/>
          <a:chExt cx="0" cy="0"/>
        </a:xfrm>
      </p:grpSpPr>
      <p:sp>
        <p:nvSpPr>
          <p:cNvPr id="162" name="Google Shape;162;p10"/>
          <p:cNvSpPr/>
          <p:nvPr/>
        </p:nvSpPr>
        <p:spPr>
          <a:xfrm>
            <a:off x="0" y="0"/>
            <a:ext cx="9144000" cy="5143500"/>
          </a:xfrm>
          <a:prstGeom prst="rect">
            <a:avLst/>
          </a:prstGeom>
          <a:solidFill>
            <a:srgbClr val="A0A299">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0"/>
          <p:cNvSpPr txBox="1">
            <a:spLocks noGrp="1"/>
          </p:cNvSpPr>
          <p:nvPr>
            <p:ph type="title"/>
          </p:nvPr>
        </p:nvSpPr>
        <p:spPr>
          <a:xfrm>
            <a:off x="4184875" y="1473300"/>
            <a:ext cx="4245900" cy="2196900"/>
          </a:xfrm>
          <a:prstGeom prst="rect">
            <a:avLst/>
          </a:prstGeom>
        </p:spPr>
        <p:txBody>
          <a:bodyPr spcFirstLastPara="1" wrap="square" lIns="91425" tIns="91425" rIns="91425" bIns="91425" anchor="t" anchorCtr="0">
            <a:noAutofit/>
          </a:bodyPr>
          <a:lstStyle>
            <a:lvl1pPr lvl="0" algn="r">
              <a:spcBef>
                <a:spcPts val="0"/>
              </a:spcBef>
              <a:spcAft>
                <a:spcPts val="0"/>
              </a:spcAft>
              <a:buSzPts val="3000"/>
              <a:buNone/>
              <a:defRPr sz="4000">
                <a:solidFill>
                  <a:schemeClr val="dk1"/>
                </a:solidFill>
              </a:defRPr>
            </a:lvl1pPr>
            <a:lvl2pPr lvl="1">
              <a:spcBef>
                <a:spcPts val="0"/>
              </a:spcBef>
              <a:spcAft>
                <a:spcPts val="0"/>
              </a:spcAft>
              <a:buSzPts val="3000"/>
              <a:buNone/>
              <a:defRPr>
                <a:latin typeface="Manjari"/>
                <a:ea typeface="Manjari"/>
                <a:cs typeface="Manjari"/>
                <a:sym typeface="Manjari"/>
              </a:defRPr>
            </a:lvl2pPr>
            <a:lvl3pPr lvl="2">
              <a:spcBef>
                <a:spcPts val="0"/>
              </a:spcBef>
              <a:spcAft>
                <a:spcPts val="0"/>
              </a:spcAft>
              <a:buSzPts val="3000"/>
              <a:buNone/>
              <a:defRPr>
                <a:latin typeface="Manjari"/>
                <a:ea typeface="Manjari"/>
                <a:cs typeface="Manjari"/>
                <a:sym typeface="Manjari"/>
              </a:defRPr>
            </a:lvl3pPr>
            <a:lvl4pPr lvl="3">
              <a:spcBef>
                <a:spcPts val="0"/>
              </a:spcBef>
              <a:spcAft>
                <a:spcPts val="0"/>
              </a:spcAft>
              <a:buSzPts val="3000"/>
              <a:buNone/>
              <a:defRPr>
                <a:latin typeface="Manjari"/>
                <a:ea typeface="Manjari"/>
                <a:cs typeface="Manjari"/>
                <a:sym typeface="Manjari"/>
              </a:defRPr>
            </a:lvl4pPr>
            <a:lvl5pPr lvl="4">
              <a:spcBef>
                <a:spcPts val="0"/>
              </a:spcBef>
              <a:spcAft>
                <a:spcPts val="0"/>
              </a:spcAft>
              <a:buSzPts val="3000"/>
              <a:buNone/>
              <a:defRPr>
                <a:latin typeface="Manjari"/>
                <a:ea typeface="Manjari"/>
                <a:cs typeface="Manjari"/>
                <a:sym typeface="Manjari"/>
              </a:defRPr>
            </a:lvl5pPr>
            <a:lvl6pPr lvl="5">
              <a:spcBef>
                <a:spcPts val="0"/>
              </a:spcBef>
              <a:spcAft>
                <a:spcPts val="0"/>
              </a:spcAft>
              <a:buSzPts val="3000"/>
              <a:buNone/>
              <a:defRPr>
                <a:latin typeface="Manjari"/>
                <a:ea typeface="Manjari"/>
                <a:cs typeface="Manjari"/>
                <a:sym typeface="Manjari"/>
              </a:defRPr>
            </a:lvl6pPr>
            <a:lvl7pPr lvl="6">
              <a:spcBef>
                <a:spcPts val="0"/>
              </a:spcBef>
              <a:spcAft>
                <a:spcPts val="0"/>
              </a:spcAft>
              <a:buSzPts val="3000"/>
              <a:buNone/>
              <a:defRPr>
                <a:latin typeface="Manjari"/>
                <a:ea typeface="Manjari"/>
                <a:cs typeface="Manjari"/>
                <a:sym typeface="Manjari"/>
              </a:defRPr>
            </a:lvl7pPr>
            <a:lvl8pPr lvl="7">
              <a:spcBef>
                <a:spcPts val="0"/>
              </a:spcBef>
              <a:spcAft>
                <a:spcPts val="0"/>
              </a:spcAft>
              <a:buSzPts val="3000"/>
              <a:buNone/>
              <a:defRPr>
                <a:latin typeface="Manjari"/>
                <a:ea typeface="Manjari"/>
                <a:cs typeface="Manjari"/>
                <a:sym typeface="Manjari"/>
              </a:defRPr>
            </a:lvl8pPr>
            <a:lvl9pPr lvl="8">
              <a:spcBef>
                <a:spcPts val="0"/>
              </a:spcBef>
              <a:spcAft>
                <a:spcPts val="0"/>
              </a:spcAft>
              <a:buSzPts val="3000"/>
              <a:buNone/>
              <a:defRPr>
                <a:latin typeface="Manjari"/>
                <a:ea typeface="Manjari"/>
                <a:cs typeface="Manjari"/>
                <a:sym typeface="Manjari"/>
              </a:defRPr>
            </a:lvl9pPr>
          </a:lstStyle>
          <a:p>
            <a:endParaRPr/>
          </a:p>
        </p:txBody>
      </p:sp>
      <p:sp>
        <p:nvSpPr>
          <p:cNvPr id="164" name="Google Shape;164;p10"/>
          <p:cNvSpPr/>
          <p:nvPr/>
        </p:nvSpPr>
        <p:spPr>
          <a:xfrm rot="7018826" flipH="1">
            <a:off x="2857318" y="-764238"/>
            <a:ext cx="4267951" cy="262576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0"/>
          <p:cNvSpPr/>
          <p:nvPr/>
        </p:nvSpPr>
        <p:spPr>
          <a:xfrm rot="-8259636" flipH="1">
            <a:off x="4411264" y="3000624"/>
            <a:ext cx="3210911" cy="3197598"/>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0"/>
          <p:cNvSpPr/>
          <p:nvPr/>
        </p:nvSpPr>
        <p:spPr>
          <a:xfrm>
            <a:off x="2285225" y="3225607"/>
            <a:ext cx="1419128" cy="1251787"/>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1pPr>
            <a:lvl2pPr lvl="1">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2pPr>
            <a:lvl3pPr lvl="2">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3pPr>
            <a:lvl4pPr lvl="3">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4pPr>
            <a:lvl5pPr lvl="4">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5pPr>
            <a:lvl6pPr lvl="5">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6pPr>
            <a:lvl7pPr lvl="6">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7pPr>
            <a:lvl8pPr lvl="7">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8pPr>
            <a:lvl9pPr lvl="8">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Manjari"/>
              <a:buChar char="●"/>
              <a:defRPr sz="1800">
                <a:solidFill>
                  <a:schemeClr val="accent2"/>
                </a:solidFill>
                <a:latin typeface="Manjari"/>
                <a:ea typeface="Manjari"/>
                <a:cs typeface="Manjari"/>
                <a:sym typeface="Manjari"/>
              </a:defRPr>
            </a:lvl1pPr>
            <a:lvl2pPr marL="914400" lvl="1"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2pPr>
            <a:lvl3pPr marL="1371600" lvl="2"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3pPr>
            <a:lvl4pPr marL="1828800" lvl="3"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4pPr>
            <a:lvl5pPr marL="2286000" lvl="4"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5pPr>
            <a:lvl6pPr marL="2743200" lvl="5"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6pPr>
            <a:lvl7pPr marL="3200400" lvl="6"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7pPr>
            <a:lvl8pPr marL="3657600" lvl="7"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8pPr>
            <a:lvl9pPr marL="4114800" lvl="8"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Lst>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8.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8.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4.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8.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8.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16" name="Google Shape;1316;p52"/>
          <p:cNvSpPr txBox="1">
            <a:spLocks noGrp="1"/>
          </p:cNvSpPr>
          <p:nvPr>
            <p:ph type="ctrTitle"/>
          </p:nvPr>
        </p:nvSpPr>
        <p:spPr>
          <a:xfrm>
            <a:off x="1283100" y="3509975"/>
            <a:ext cx="6577800" cy="112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dirty="0"/>
              <a:t>Lithuanian </a:t>
            </a:r>
            <a:r>
              <a:rPr lang="lt-LT" dirty="0" smtClean="0"/>
              <a:t>E</a:t>
            </a:r>
            <a:r>
              <a:rPr lang="en-GB" dirty="0" err="1" smtClean="0"/>
              <a:t>ducation</a:t>
            </a:r>
            <a:r>
              <a:rPr lang="en-GB" dirty="0" smtClean="0"/>
              <a:t> </a:t>
            </a:r>
            <a:r>
              <a:rPr lang="lt-LT" dirty="0" smtClean="0"/>
              <a:t>S</a:t>
            </a:r>
            <a:r>
              <a:rPr lang="en-GB" dirty="0" err="1" smtClean="0"/>
              <a:t>ystem</a:t>
            </a: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p:txBody>
      </p:sp>
      <p:sp>
        <p:nvSpPr>
          <p:cNvPr id="1317" name="Google Shape;1317;p52"/>
          <p:cNvSpPr txBox="1">
            <a:spLocks noGrp="1"/>
          </p:cNvSpPr>
          <p:nvPr>
            <p:ph type="subTitle" idx="1"/>
          </p:nvPr>
        </p:nvSpPr>
        <p:spPr>
          <a:xfrm>
            <a:off x="1283100" y="3387200"/>
            <a:ext cx="6577800" cy="45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Slides made by gymnasium students from Lithuania</a:t>
            </a:r>
            <a:endParaRPr/>
          </a:p>
        </p:txBody>
      </p:sp>
      <p:pic>
        <p:nvPicPr>
          <p:cNvPr id="1318" name="Google Shape;1318;p52"/>
          <p:cNvPicPr preferRelativeResize="0"/>
          <p:nvPr/>
        </p:nvPicPr>
        <p:blipFill>
          <a:blip r:embed="rId3">
            <a:alphaModFix/>
          </a:blip>
          <a:stretch>
            <a:fillRect/>
          </a:stretch>
        </p:blipFill>
        <p:spPr>
          <a:xfrm rot="2">
            <a:off x="7604707" y="4765008"/>
            <a:ext cx="1539286" cy="4262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sp>
        <p:nvSpPr>
          <p:cNvPr id="1463" name="Google Shape;1463;p61"/>
          <p:cNvSpPr txBox="1">
            <a:spLocks noGrp="1"/>
          </p:cNvSpPr>
          <p:nvPr>
            <p:ph type="body" idx="4294967295"/>
          </p:nvPr>
        </p:nvSpPr>
        <p:spPr>
          <a:xfrm>
            <a:off x="762775" y="1329350"/>
            <a:ext cx="3809100" cy="23991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SzPts val="1900"/>
              <a:buChar char="●"/>
            </a:pPr>
            <a:r>
              <a:rPr lang="en-GB" sz="1900"/>
              <a:t>A lesson lasts for 45 minutes and 30-35 minutes for pre-school pupils and the first formers</a:t>
            </a:r>
            <a:endParaRPr sz="1900"/>
          </a:p>
          <a:p>
            <a:pPr marL="457200" lvl="0" indent="-349250" algn="l" rtl="0">
              <a:spcBef>
                <a:spcPts val="0"/>
              </a:spcBef>
              <a:spcAft>
                <a:spcPts val="0"/>
              </a:spcAft>
              <a:buSzPts val="1900"/>
              <a:buChar char="●"/>
            </a:pPr>
            <a:r>
              <a:rPr lang="en-GB" sz="1900"/>
              <a:t>Students have 22-35 lessons per week (from Monday to Friday)</a:t>
            </a:r>
            <a:endParaRPr sz="1900"/>
          </a:p>
          <a:p>
            <a:pPr marL="457200" lvl="0" indent="-349250" algn="l" rtl="0">
              <a:spcBef>
                <a:spcPts val="0"/>
              </a:spcBef>
              <a:spcAft>
                <a:spcPts val="0"/>
              </a:spcAft>
              <a:buSzPts val="1900"/>
              <a:buChar char="●"/>
            </a:pPr>
            <a:r>
              <a:rPr lang="en-GB" sz="1900"/>
              <a:t>There are 24-30 students in a class, as a rule.</a:t>
            </a:r>
            <a:endParaRPr sz="1900"/>
          </a:p>
          <a:p>
            <a:pPr marL="0" lvl="0" indent="0" algn="l" rtl="0">
              <a:spcBef>
                <a:spcPts val="1200"/>
              </a:spcBef>
              <a:spcAft>
                <a:spcPts val="1200"/>
              </a:spcAft>
              <a:buNone/>
            </a:pPr>
            <a:endParaRPr sz="1900"/>
          </a:p>
        </p:txBody>
      </p:sp>
      <p:sp>
        <p:nvSpPr>
          <p:cNvPr id="1464" name="Google Shape;1464;p61"/>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General principles</a:t>
            </a:r>
            <a:endParaRPr/>
          </a:p>
        </p:txBody>
      </p:sp>
      <p:pic>
        <p:nvPicPr>
          <p:cNvPr id="1465" name="Google Shape;1465;p61"/>
          <p:cNvPicPr preferRelativeResize="0"/>
          <p:nvPr/>
        </p:nvPicPr>
        <p:blipFill>
          <a:blip r:embed="rId3">
            <a:alphaModFix/>
          </a:blip>
          <a:stretch>
            <a:fillRect/>
          </a:stretch>
        </p:blipFill>
        <p:spPr>
          <a:xfrm>
            <a:off x="4694550" y="1117775"/>
            <a:ext cx="2932275" cy="2907950"/>
          </a:xfrm>
          <a:prstGeom prst="rect">
            <a:avLst/>
          </a:prstGeom>
          <a:noFill/>
          <a:ln>
            <a:noFill/>
          </a:ln>
        </p:spPr>
      </p:pic>
      <p:pic>
        <p:nvPicPr>
          <p:cNvPr id="1466" name="Google Shape;1466;p61"/>
          <p:cNvPicPr preferRelativeResize="0"/>
          <p:nvPr/>
        </p:nvPicPr>
        <p:blipFill>
          <a:blip r:embed="rId4">
            <a:alphaModFix/>
          </a:blip>
          <a:stretch>
            <a:fillRect/>
          </a:stretch>
        </p:blipFill>
        <p:spPr>
          <a:xfrm>
            <a:off x="7261175" y="4720649"/>
            <a:ext cx="1882825" cy="403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0"/>
        <p:cNvGrpSpPr/>
        <p:nvPr/>
      </p:nvGrpSpPr>
      <p:grpSpPr>
        <a:xfrm>
          <a:off x="0" y="0"/>
          <a:ext cx="0" cy="0"/>
          <a:chOff x="0" y="0"/>
          <a:chExt cx="0" cy="0"/>
        </a:xfrm>
      </p:grpSpPr>
      <p:sp>
        <p:nvSpPr>
          <p:cNvPr id="1471" name="Google Shape;1471;p62"/>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Weather in Lithuania in winter</a:t>
            </a:r>
            <a:endParaRPr/>
          </a:p>
        </p:txBody>
      </p:sp>
      <p:sp>
        <p:nvSpPr>
          <p:cNvPr id="1472" name="Google Shape;1472;p62"/>
          <p:cNvSpPr txBox="1">
            <a:spLocks noGrp="1"/>
          </p:cNvSpPr>
          <p:nvPr>
            <p:ph type="subTitle" idx="1"/>
          </p:nvPr>
        </p:nvSpPr>
        <p:spPr>
          <a:xfrm>
            <a:off x="943325" y="1126100"/>
            <a:ext cx="5091600" cy="3442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900">
                <a:highlight>
                  <a:srgbClr val="FFFFFF"/>
                </a:highlight>
              </a:rPr>
              <a:t>Winters in Lithuania are blessed with heavy snowfall, especially during January and February. The winter temperature in Lithuania is likely to reach -20 degrees Celcius in the winters. This pretty much gives you an idea about the cold months in Lithuania. If you visit the place during this time of the year, you are likely to enjoy a lot of snowfall. However, the snow melts away within two to three days of falling out.</a:t>
            </a:r>
            <a:endParaRPr sz="1900">
              <a:highlight>
                <a:srgbClr val="FFFFFF"/>
              </a:highlight>
            </a:endParaRPr>
          </a:p>
        </p:txBody>
      </p:sp>
      <p:pic>
        <p:nvPicPr>
          <p:cNvPr id="1473" name="Google Shape;1473;p62"/>
          <p:cNvPicPr preferRelativeResize="0"/>
          <p:nvPr/>
        </p:nvPicPr>
        <p:blipFill>
          <a:blip r:embed="rId3">
            <a:alphaModFix/>
          </a:blip>
          <a:stretch>
            <a:fillRect/>
          </a:stretch>
        </p:blipFill>
        <p:spPr>
          <a:xfrm rot="2482771">
            <a:off x="5507290" y="1620699"/>
            <a:ext cx="3452096" cy="2453603"/>
          </a:xfrm>
          <a:prstGeom prst="rect">
            <a:avLst/>
          </a:prstGeom>
          <a:noFill/>
          <a:ln>
            <a:noFill/>
          </a:ln>
        </p:spPr>
      </p:pic>
      <p:pic>
        <p:nvPicPr>
          <p:cNvPr id="1474" name="Google Shape;1474;p62"/>
          <p:cNvPicPr preferRelativeResize="0"/>
          <p:nvPr/>
        </p:nvPicPr>
        <p:blipFill>
          <a:blip r:embed="rId4">
            <a:alphaModFix/>
          </a:blip>
          <a:stretch>
            <a:fillRect/>
          </a:stretch>
        </p:blipFill>
        <p:spPr>
          <a:xfrm>
            <a:off x="7261175" y="4720649"/>
            <a:ext cx="1882825" cy="403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8"/>
        <p:cNvGrpSpPr/>
        <p:nvPr/>
      </p:nvGrpSpPr>
      <p:grpSpPr>
        <a:xfrm>
          <a:off x="0" y="0"/>
          <a:ext cx="0" cy="0"/>
          <a:chOff x="0" y="0"/>
          <a:chExt cx="0" cy="0"/>
        </a:xfrm>
      </p:grpSpPr>
      <p:pic>
        <p:nvPicPr>
          <p:cNvPr id="1479" name="Google Shape;1479;p63"/>
          <p:cNvPicPr preferRelativeResize="0"/>
          <p:nvPr/>
        </p:nvPicPr>
        <p:blipFill>
          <a:blip r:embed="rId3">
            <a:alphaModFix/>
          </a:blip>
          <a:stretch>
            <a:fillRect/>
          </a:stretch>
        </p:blipFill>
        <p:spPr>
          <a:xfrm>
            <a:off x="1362550" y="421801"/>
            <a:ext cx="6594875" cy="4152700"/>
          </a:xfrm>
          <a:prstGeom prst="rect">
            <a:avLst/>
          </a:prstGeom>
          <a:noFill/>
          <a:ln>
            <a:noFill/>
          </a:ln>
        </p:spPr>
      </p:pic>
      <p:pic>
        <p:nvPicPr>
          <p:cNvPr id="1480" name="Google Shape;1480;p63"/>
          <p:cNvPicPr preferRelativeResize="0"/>
          <p:nvPr/>
        </p:nvPicPr>
        <p:blipFill>
          <a:blip r:embed="rId4">
            <a:alphaModFix/>
          </a:blip>
          <a:stretch>
            <a:fillRect/>
          </a:stretch>
        </p:blipFill>
        <p:spPr>
          <a:xfrm>
            <a:off x="7261175" y="4720649"/>
            <a:ext cx="1882825" cy="403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sp>
        <p:nvSpPr>
          <p:cNvPr id="1323" name="Google Shape;1323;p53"/>
          <p:cNvSpPr txBox="1">
            <a:spLocks noGrp="1"/>
          </p:cNvSpPr>
          <p:nvPr>
            <p:ph type="title"/>
          </p:nvPr>
        </p:nvSpPr>
        <p:spPr>
          <a:xfrm>
            <a:off x="713225" y="528150"/>
            <a:ext cx="7717500" cy="101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Structure of the educational system in Lithuania</a:t>
            </a:r>
            <a:endParaRPr/>
          </a:p>
        </p:txBody>
      </p:sp>
      <p:sp>
        <p:nvSpPr>
          <p:cNvPr id="1324" name="Google Shape;1324;p53"/>
          <p:cNvSpPr txBox="1">
            <a:spLocks noGrp="1"/>
          </p:cNvSpPr>
          <p:nvPr>
            <p:ph type="subTitle" idx="1"/>
          </p:nvPr>
        </p:nvSpPr>
        <p:spPr>
          <a:xfrm>
            <a:off x="713225" y="1543950"/>
            <a:ext cx="6264300" cy="3055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900"/>
              <a:t>Pre-primary education (1 – 6 years old);</a:t>
            </a:r>
            <a:br>
              <a:rPr lang="en-GB" sz="1900"/>
            </a:br>
            <a:r>
              <a:rPr lang="en-GB" sz="1900"/>
              <a:t>Pre-school (6 – 7 years old);</a:t>
            </a:r>
            <a:br>
              <a:rPr lang="en-GB" sz="1900"/>
            </a:br>
            <a:r>
              <a:rPr lang="en-GB" sz="1900"/>
              <a:t>Primary (7 – 11 years old);</a:t>
            </a:r>
            <a:br>
              <a:rPr lang="en-GB" sz="1900"/>
            </a:br>
            <a:r>
              <a:rPr lang="en-GB" sz="1900"/>
              <a:t>Basic (11 – 16 years old);</a:t>
            </a:r>
            <a:br>
              <a:rPr lang="en-GB" sz="1900"/>
            </a:br>
            <a:r>
              <a:rPr lang="en-GB" sz="1900"/>
              <a:t>Secondary (16 – 18/19 years old);</a:t>
            </a:r>
            <a:br>
              <a:rPr lang="en-GB" sz="1900"/>
            </a:br>
            <a:r>
              <a:rPr lang="en-GB" sz="1900"/>
              <a:t>Higher education ( 18/19 – 26).</a:t>
            </a:r>
            <a:endParaRPr sz="1900"/>
          </a:p>
        </p:txBody>
      </p:sp>
      <p:pic>
        <p:nvPicPr>
          <p:cNvPr id="1325" name="Google Shape;1325;p53"/>
          <p:cNvPicPr preferRelativeResize="0"/>
          <p:nvPr/>
        </p:nvPicPr>
        <p:blipFill>
          <a:blip r:embed="rId3">
            <a:alphaModFix/>
          </a:blip>
          <a:stretch>
            <a:fillRect/>
          </a:stretch>
        </p:blipFill>
        <p:spPr>
          <a:xfrm>
            <a:off x="3900625" y="2571750"/>
            <a:ext cx="3706867" cy="2472476"/>
          </a:xfrm>
          <a:prstGeom prst="rect">
            <a:avLst/>
          </a:prstGeom>
          <a:noFill/>
          <a:ln>
            <a:noFill/>
          </a:ln>
        </p:spPr>
      </p:pic>
      <p:pic>
        <p:nvPicPr>
          <p:cNvPr id="1326" name="Google Shape;1326;p53"/>
          <p:cNvPicPr preferRelativeResize="0"/>
          <p:nvPr/>
        </p:nvPicPr>
        <p:blipFill>
          <a:blip r:embed="rId4">
            <a:alphaModFix/>
          </a:blip>
          <a:stretch>
            <a:fillRect/>
          </a:stretch>
        </p:blipFill>
        <p:spPr>
          <a:xfrm>
            <a:off x="7261175" y="4720649"/>
            <a:ext cx="1882825" cy="403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0"/>
        <p:cNvGrpSpPr/>
        <p:nvPr/>
      </p:nvGrpSpPr>
      <p:grpSpPr>
        <a:xfrm>
          <a:off x="0" y="0"/>
          <a:ext cx="0" cy="0"/>
          <a:chOff x="0" y="0"/>
          <a:chExt cx="0" cy="0"/>
        </a:xfrm>
      </p:grpSpPr>
      <p:sp>
        <p:nvSpPr>
          <p:cNvPr id="1331" name="Google Shape;1331;p54"/>
          <p:cNvSpPr txBox="1">
            <a:spLocks noGrp="1"/>
          </p:cNvSpPr>
          <p:nvPr>
            <p:ph type="title"/>
          </p:nvPr>
        </p:nvSpPr>
        <p:spPr>
          <a:xfrm>
            <a:off x="713250" y="842175"/>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Explanation of the Educational system. Pre-primary education </a:t>
            </a:r>
            <a:endParaRPr/>
          </a:p>
        </p:txBody>
      </p:sp>
      <p:sp>
        <p:nvSpPr>
          <p:cNvPr id="1332" name="Google Shape;1332;p54"/>
          <p:cNvSpPr txBox="1"/>
          <p:nvPr/>
        </p:nvSpPr>
        <p:spPr>
          <a:xfrm>
            <a:off x="1120725" y="1922325"/>
            <a:ext cx="67986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a:solidFill>
                  <a:schemeClr val="accent2"/>
                </a:solidFill>
                <a:latin typeface="Manjari"/>
                <a:ea typeface="Manjari"/>
                <a:cs typeface="Manjari"/>
                <a:sym typeface="Manjari"/>
              </a:rPr>
              <a:t>Pre-primary education is considered a part of non-formal education and caters to children from 1 year to 6/7 years of age. Attendance is optional.</a:t>
            </a:r>
            <a:endParaRPr sz="1900">
              <a:solidFill>
                <a:schemeClr val="accent2"/>
              </a:solidFill>
              <a:latin typeface="Manjari"/>
              <a:ea typeface="Manjari"/>
              <a:cs typeface="Manjari"/>
              <a:sym typeface="Manjari"/>
            </a:endParaRPr>
          </a:p>
        </p:txBody>
      </p:sp>
      <p:grpSp>
        <p:nvGrpSpPr>
          <p:cNvPr id="1333" name="Google Shape;1333;p54"/>
          <p:cNvGrpSpPr/>
          <p:nvPr/>
        </p:nvGrpSpPr>
        <p:grpSpPr>
          <a:xfrm>
            <a:off x="557073" y="3348147"/>
            <a:ext cx="1610227" cy="1795363"/>
            <a:chOff x="1158575" y="1567076"/>
            <a:chExt cx="2293117" cy="2556769"/>
          </a:xfrm>
        </p:grpSpPr>
        <p:sp>
          <p:nvSpPr>
            <p:cNvPr id="1334" name="Google Shape;1334;p54"/>
            <p:cNvSpPr/>
            <p:nvPr/>
          </p:nvSpPr>
          <p:spPr>
            <a:xfrm>
              <a:off x="1158575" y="1993374"/>
              <a:ext cx="634302" cy="1974647"/>
            </a:xfrm>
            <a:custGeom>
              <a:avLst/>
              <a:gdLst/>
              <a:ahLst/>
              <a:cxnLst/>
              <a:rect l="l" t="t" r="r" b="b"/>
              <a:pathLst>
                <a:path w="14226" h="44287" extrusionOk="0">
                  <a:moveTo>
                    <a:pt x="10517" y="0"/>
                  </a:moveTo>
                  <a:cubicBezTo>
                    <a:pt x="8815" y="1034"/>
                    <a:pt x="7630" y="1520"/>
                    <a:pt x="6383" y="2766"/>
                  </a:cubicBezTo>
                  <a:cubicBezTo>
                    <a:pt x="6383" y="2766"/>
                    <a:pt x="4742" y="6444"/>
                    <a:pt x="6870" y="15897"/>
                  </a:cubicBezTo>
                  <a:cubicBezTo>
                    <a:pt x="7812" y="20122"/>
                    <a:pt x="6079" y="24529"/>
                    <a:pt x="4924" y="27083"/>
                  </a:cubicBezTo>
                  <a:cubicBezTo>
                    <a:pt x="2553" y="32311"/>
                    <a:pt x="0" y="38147"/>
                    <a:pt x="3313" y="43861"/>
                  </a:cubicBezTo>
                  <a:cubicBezTo>
                    <a:pt x="3313" y="43861"/>
                    <a:pt x="4491" y="44259"/>
                    <a:pt x="5797" y="44259"/>
                  </a:cubicBezTo>
                  <a:cubicBezTo>
                    <a:pt x="6182" y="44259"/>
                    <a:pt x="6580" y="44225"/>
                    <a:pt x="6961" y="44134"/>
                  </a:cubicBezTo>
                  <a:lnTo>
                    <a:pt x="7721" y="39575"/>
                  </a:lnTo>
                  <a:lnTo>
                    <a:pt x="8055" y="44134"/>
                  </a:lnTo>
                  <a:cubicBezTo>
                    <a:pt x="8055" y="44134"/>
                    <a:pt x="9362" y="44195"/>
                    <a:pt x="11490" y="44286"/>
                  </a:cubicBezTo>
                  <a:cubicBezTo>
                    <a:pt x="8876" y="37144"/>
                    <a:pt x="9970" y="32280"/>
                    <a:pt x="11429" y="28390"/>
                  </a:cubicBezTo>
                  <a:cubicBezTo>
                    <a:pt x="13070" y="24013"/>
                    <a:pt x="13374" y="23435"/>
                    <a:pt x="13891" y="16505"/>
                  </a:cubicBezTo>
                  <a:cubicBezTo>
                    <a:pt x="14225" y="11854"/>
                    <a:pt x="12007" y="4377"/>
                    <a:pt x="10517" y="0"/>
                  </a:cubicBezTo>
                  <a:close/>
                </a:path>
              </a:pathLst>
            </a:custGeom>
            <a:solidFill>
              <a:srgbClr val="40474B"/>
            </a:solidFill>
            <a:ln w="9525" cap="flat" cmpd="sng">
              <a:solidFill>
                <a:srgbClr val="4047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4"/>
            <p:cNvSpPr/>
            <p:nvPr/>
          </p:nvSpPr>
          <p:spPr>
            <a:xfrm>
              <a:off x="1554285" y="1723265"/>
              <a:ext cx="1686032" cy="2279848"/>
            </a:xfrm>
            <a:custGeom>
              <a:avLst/>
              <a:gdLst/>
              <a:ahLst/>
              <a:cxnLst/>
              <a:rect l="l" t="t" r="r" b="b"/>
              <a:pathLst>
                <a:path w="37814" h="51132" extrusionOk="0">
                  <a:moveTo>
                    <a:pt x="25134" y="1"/>
                  </a:moveTo>
                  <a:cubicBezTo>
                    <a:pt x="18006" y="1"/>
                    <a:pt x="8385" y="2089"/>
                    <a:pt x="1642" y="6058"/>
                  </a:cubicBezTo>
                  <a:cubicBezTo>
                    <a:pt x="3132" y="10435"/>
                    <a:pt x="5350" y="17912"/>
                    <a:pt x="5016" y="22563"/>
                  </a:cubicBezTo>
                  <a:cubicBezTo>
                    <a:pt x="4499" y="29493"/>
                    <a:pt x="4195" y="30071"/>
                    <a:pt x="2554" y="34448"/>
                  </a:cubicBezTo>
                  <a:cubicBezTo>
                    <a:pt x="1095" y="38338"/>
                    <a:pt x="1" y="43202"/>
                    <a:pt x="2615" y="50344"/>
                  </a:cubicBezTo>
                  <a:cubicBezTo>
                    <a:pt x="6838" y="50495"/>
                    <a:pt x="14319" y="51132"/>
                    <a:pt x="21685" y="51132"/>
                  </a:cubicBezTo>
                  <a:cubicBezTo>
                    <a:pt x="26247" y="51132"/>
                    <a:pt x="30766" y="50887"/>
                    <a:pt x="34439" y="50132"/>
                  </a:cubicBezTo>
                  <a:cubicBezTo>
                    <a:pt x="37813" y="42198"/>
                    <a:pt x="32342" y="31742"/>
                    <a:pt x="30427" y="23900"/>
                  </a:cubicBezTo>
                  <a:cubicBezTo>
                    <a:pt x="29302" y="18611"/>
                    <a:pt x="31248" y="13475"/>
                    <a:pt x="32038" y="8064"/>
                  </a:cubicBezTo>
                  <a:cubicBezTo>
                    <a:pt x="32281" y="6119"/>
                    <a:pt x="32129" y="3839"/>
                    <a:pt x="31248" y="1985"/>
                  </a:cubicBezTo>
                  <a:cubicBezTo>
                    <a:pt x="30944" y="1468"/>
                    <a:pt x="30609" y="952"/>
                    <a:pt x="30275" y="465"/>
                  </a:cubicBezTo>
                  <a:cubicBezTo>
                    <a:pt x="28816" y="154"/>
                    <a:pt x="27067" y="1"/>
                    <a:pt x="25134" y="1"/>
                  </a:cubicBezTo>
                  <a:close/>
                </a:path>
              </a:pathLst>
            </a:custGeom>
            <a:solidFill>
              <a:srgbClr val="40474B"/>
            </a:solidFill>
            <a:ln w="9525" cap="flat" cmpd="sng">
              <a:solidFill>
                <a:srgbClr val="4047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4"/>
            <p:cNvSpPr/>
            <p:nvPr/>
          </p:nvSpPr>
          <p:spPr>
            <a:xfrm>
              <a:off x="2860774" y="1743998"/>
              <a:ext cx="590918" cy="2214527"/>
            </a:xfrm>
            <a:custGeom>
              <a:avLst/>
              <a:gdLst/>
              <a:ahLst/>
              <a:cxnLst/>
              <a:rect l="l" t="t" r="r" b="b"/>
              <a:pathLst>
                <a:path w="13253" h="49667" extrusionOk="0">
                  <a:moveTo>
                    <a:pt x="973" y="0"/>
                  </a:moveTo>
                  <a:lnTo>
                    <a:pt x="973" y="0"/>
                  </a:lnTo>
                  <a:cubicBezTo>
                    <a:pt x="1307" y="487"/>
                    <a:pt x="1642" y="1003"/>
                    <a:pt x="1946" y="1520"/>
                  </a:cubicBezTo>
                  <a:cubicBezTo>
                    <a:pt x="2827" y="3374"/>
                    <a:pt x="2979" y="5654"/>
                    <a:pt x="2736" y="7599"/>
                  </a:cubicBezTo>
                  <a:cubicBezTo>
                    <a:pt x="1946" y="13010"/>
                    <a:pt x="0" y="18146"/>
                    <a:pt x="1125" y="23435"/>
                  </a:cubicBezTo>
                  <a:cubicBezTo>
                    <a:pt x="3040" y="31277"/>
                    <a:pt x="8511" y="41733"/>
                    <a:pt x="5137" y="49667"/>
                  </a:cubicBezTo>
                  <a:cubicBezTo>
                    <a:pt x="8298" y="49028"/>
                    <a:pt x="10852" y="48147"/>
                    <a:pt x="12250" y="46931"/>
                  </a:cubicBezTo>
                  <a:cubicBezTo>
                    <a:pt x="12250" y="46931"/>
                    <a:pt x="13253" y="39515"/>
                    <a:pt x="12007" y="35046"/>
                  </a:cubicBezTo>
                  <a:cubicBezTo>
                    <a:pt x="9788" y="27144"/>
                    <a:pt x="6140" y="27721"/>
                    <a:pt x="6778" y="21125"/>
                  </a:cubicBezTo>
                  <a:cubicBezTo>
                    <a:pt x="7417" y="14560"/>
                    <a:pt x="11520" y="9301"/>
                    <a:pt x="4772" y="1763"/>
                  </a:cubicBezTo>
                  <a:cubicBezTo>
                    <a:pt x="4043" y="943"/>
                    <a:pt x="2705" y="365"/>
                    <a:pt x="973" y="0"/>
                  </a:cubicBezTo>
                  <a:close/>
                </a:path>
              </a:pathLst>
            </a:custGeom>
            <a:solidFill>
              <a:srgbClr val="40474B"/>
            </a:solidFill>
            <a:ln w="9525" cap="flat" cmpd="sng">
              <a:solidFill>
                <a:srgbClr val="4047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4"/>
            <p:cNvSpPr/>
            <p:nvPr/>
          </p:nvSpPr>
          <p:spPr>
            <a:xfrm>
              <a:off x="1879547" y="3206323"/>
              <a:ext cx="1115445" cy="229269"/>
            </a:xfrm>
            <a:custGeom>
              <a:avLst/>
              <a:gdLst/>
              <a:ahLst/>
              <a:cxnLst/>
              <a:rect l="l" t="t" r="r" b="b"/>
              <a:pathLst>
                <a:path w="25017" h="5142" extrusionOk="0">
                  <a:moveTo>
                    <a:pt x="20427" y="0"/>
                  </a:moveTo>
                  <a:cubicBezTo>
                    <a:pt x="16993" y="913"/>
                    <a:pt x="13483" y="1442"/>
                    <a:pt x="9922" y="1442"/>
                  </a:cubicBezTo>
                  <a:cubicBezTo>
                    <a:pt x="7557" y="1442"/>
                    <a:pt x="5169" y="1209"/>
                    <a:pt x="2767" y="699"/>
                  </a:cubicBezTo>
                  <a:cubicBezTo>
                    <a:pt x="1733" y="1277"/>
                    <a:pt x="821" y="1976"/>
                    <a:pt x="1" y="2766"/>
                  </a:cubicBezTo>
                  <a:cubicBezTo>
                    <a:pt x="3893" y="4415"/>
                    <a:pt x="8010" y="5142"/>
                    <a:pt x="12153" y="5142"/>
                  </a:cubicBezTo>
                  <a:cubicBezTo>
                    <a:pt x="16488" y="5142"/>
                    <a:pt x="20852" y="4346"/>
                    <a:pt x="25016" y="2979"/>
                  </a:cubicBezTo>
                  <a:cubicBezTo>
                    <a:pt x="23801" y="1793"/>
                    <a:pt x="22281" y="790"/>
                    <a:pt x="20427" y="0"/>
                  </a:cubicBezTo>
                  <a:close/>
                </a:path>
              </a:pathLst>
            </a:custGeom>
            <a:solidFill>
              <a:srgbClr val="A0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4"/>
            <p:cNvSpPr/>
            <p:nvPr/>
          </p:nvSpPr>
          <p:spPr>
            <a:xfrm>
              <a:off x="1765717" y="3329651"/>
              <a:ext cx="1311943" cy="246257"/>
            </a:xfrm>
            <a:custGeom>
              <a:avLst/>
              <a:gdLst/>
              <a:ahLst/>
              <a:cxnLst/>
              <a:rect l="l" t="t" r="r" b="b"/>
              <a:pathLst>
                <a:path w="29424" h="5523" extrusionOk="0">
                  <a:moveTo>
                    <a:pt x="2554" y="0"/>
                  </a:moveTo>
                  <a:cubicBezTo>
                    <a:pt x="1551" y="942"/>
                    <a:pt x="730" y="2006"/>
                    <a:pt x="1" y="3131"/>
                  </a:cubicBezTo>
                  <a:cubicBezTo>
                    <a:pt x="4337" y="4766"/>
                    <a:pt x="8883" y="5523"/>
                    <a:pt x="13435" y="5523"/>
                  </a:cubicBezTo>
                  <a:cubicBezTo>
                    <a:pt x="18869" y="5523"/>
                    <a:pt x="24313" y="4444"/>
                    <a:pt x="29424" y="2493"/>
                  </a:cubicBezTo>
                  <a:cubicBezTo>
                    <a:pt x="28907" y="1702"/>
                    <a:pt x="28269" y="942"/>
                    <a:pt x="27569" y="213"/>
                  </a:cubicBezTo>
                  <a:cubicBezTo>
                    <a:pt x="23405" y="1580"/>
                    <a:pt x="19041" y="2376"/>
                    <a:pt x="14706" y="2376"/>
                  </a:cubicBezTo>
                  <a:cubicBezTo>
                    <a:pt x="10563" y="2376"/>
                    <a:pt x="6446" y="1649"/>
                    <a:pt x="2554" y="0"/>
                  </a:cubicBezTo>
                  <a:close/>
                </a:path>
              </a:pathLst>
            </a:custGeom>
            <a:solidFill>
              <a:srgbClr val="EDEC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4"/>
            <p:cNvSpPr/>
            <p:nvPr/>
          </p:nvSpPr>
          <p:spPr>
            <a:xfrm>
              <a:off x="1653224" y="3588479"/>
              <a:ext cx="1542326" cy="291246"/>
            </a:xfrm>
            <a:custGeom>
              <a:avLst/>
              <a:gdLst/>
              <a:ahLst/>
              <a:cxnLst/>
              <a:rect l="l" t="t" r="r" b="b"/>
              <a:pathLst>
                <a:path w="34591" h="6532" extrusionOk="0">
                  <a:moveTo>
                    <a:pt x="1156" y="1"/>
                  </a:moveTo>
                  <a:cubicBezTo>
                    <a:pt x="669" y="1095"/>
                    <a:pt x="274" y="2220"/>
                    <a:pt x="1" y="3314"/>
                  </a:cubicBezTo>
                  <a:cubicBezTo>
                    <a:pt x="5739" y="5370"/>
                    <a:pt x="12021" y="6532"/>
                    <a:pt x="18245" y="6532"/>
                  </a:cubicBezTo>
                  <a:cubicBezTo>
                    <a:pt x="23890" y="6532"/>
                    <a:pt x="29488" y="5576"/>
                    <a:pt x="34591" y="3466"/>
                  </a:cubicBezTo>
                  <a:cubicBezTo>
                    <a:pt x="34409" y="2372"/>
                    <a:pt x="34105" y="1247"/>
                    <a:pt x="33679" y="122"/>
                  </a:cubicBezTo>
                  <a:cubicBezTo>
                    <a:pt x="28979" y="1851"/>
                    <a:pt x="23809" y="2613"/>
                    <a:pt x="18570" y="2613"/>
                  </a:cubicBezTo>
                  <a:cubicBezTo>
                    <a:pt x="12662" y="2613"/>
                    <a:pt x="6665" y="1644"/>
                    <a:pt x="1156" y="1"/>
                  </a:cubicBezTo>
                  <a:close/>
                </a:path>
              </a:pathLst>
            </a:custGeom>
            <a:solidFill>
              <a:srgbClr val="EDEC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4"/>
            <p:cNvSpPr/>
            <p:nvPr/>
          </p:nvSpPr>
          <p:spPr>
            <a:xfrm>
              <a:off x="1605783" y="4024899"/>
              <a:ext cx="585523" cy="98940"/>
            </a:xfrm>
            <a:custGeom>
              <a:avLst/>
              <a:gdLst/>
              <a:ahLst/>
              <a:cxnLst/>
              <a:rect l="l" t="t" r="r" b="b"/>
              <a:pathLst>
                <a:path w="13132" h="2219" extrusionOk="0">
                  <a:moveTo>
                    <a:pt x="62" y="0"/>
                  </a:moveTo>
                  <a:cubicBezTo>
                    <a:pt x="1" y="1307"/>
                    <a:pt x="31" y="2158"/>
                    <a:pt x="31" y="2219"/>
                  </a:cubicBezTo>
                  <a:lnTo>
                    <a:pt x="13132" y="2219"/>
                  </a:lnTo>
                  <a:cubicBezTo>
                    <a:pt x="8664" y="1885"/>
                    <a:pt x="4256" y="1125"/>
                    <a:pt x="62" y="0"/>
                  </a:cubicBezTo>
                  <a:close/>
                </a:path>
              </a:pathLst>
            </a:custGeom>
            <a:solidFill>
              <a:srgbClr val="C8A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4"/>
            <p:cNvSpPr/>
            <p:nvPr/>
          </p:nvSpPr>
          <p:spPr>
            <a:xfrm>
              <a:off x="1608503" y="3864964"/>
              <a:ext cx="1607379" cy="258875"/>
            </a:xfrm>
            <a:custGeom>
              <a:avLst/>
              <a:gdLst/>
              <a:ahLst/>
              <a:cxnLst/>
              <a:rect l="l" t="t" r="r" b="b"/>
              <a:pathLst>
                <a:path w="36050" h="5806" extrusionOk="0">
                  <a:moveTo>
                    <a:pt x="35959" y="0"/>
                  </a:moveTo>
                  <a:cubicBezTo>
                    <a:pt x="35381" y="304"/>
                    <a:pt x="34804" y="578"/>
                    <a:pt x="34196" y="791"/>
                  </a:cubicBezTo>
                  <a:cubicBezTo>
                    <a:pt x="28788" y="2533"/>
                    <a:pt x="23038" y="3496"/>
                    <a:pt x="17329" y="3496"/>
                  </a:cubicBezTo>
                  <a:cubicBezTo>
                    <a:pt x="11486" y="3496"/>
                    <a:pt x="5685" y="2488"/>
                    <a:pt x="335" y="274"/>
                  </a:cubicBezTo>
                  <a:cubicBezTo>
                    <a:pt x="153" y="1551"/>
                    <a:pt x="31" y="2675"/>
                    <a:pt x="1" y="3587"/>
                  </a:cubicBezTo>
                  <a:cubicBezTo>
                    <a:pt x="4195" y="4712"/>
                    <a:pt x="8603" y="5472"/>
                    <a:pt x="13071" y="5806"/>
                  </a:cubicBezTo>
                  <a:lnTo>
                    <a:pt x="22949" y="5806"/>
                  </a:lnTo>
                  <a:cubicBezTo>
                    <a:pt x="27448" y="5441"/>
                    <a:pt x="31855" y="4590"/>
                    <a:pt x="36020" y="3162"/>
                  </a:cubicBezTo>
                  <a:cubicBezTo>
                    <a:pt x="36050" y="2250"/>
                    <a:pt x="36050" y="1186"/>
                    <a:pt x="35959" y="0"/>
                  </a:cubicBezTo>
                  <a:close/>
                </a:path>
              </a:pathLst>
            </a:custGeom>
            <a:solidFill>
              <a:srgbClr val="EDEC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4"/>
            <p:cNvSpPr/>
            <p:nvPr/>
          </p:nvSpPr>
          <p:spPr>
            <a:xfrm>
              <a:off x="2631731" y="4005904"/>
              <a:ext cx="582803" cy="117934"/>
            </a:xfrm>
            <a:custGeom>
              <a:avLst/>
              <a:gdLst/>
              <a:ahLst/>
              <a:cxnLst/>
              <a:rect l="l" t="t" r="r" b="b"/>
              <a:pathLst>
                <a:path w="13071" h="2645" extrusionOk="0">
                  <a:moveTo>
                    <a:pt x="13071" y="1"/>
                  </a:moveTo>
                  <a:lnTo>
                    <a:pt x="13071" y="1"/>
                  </a:lnTo>
                  <a:cubicBezTo>
                    <a:pt x="8906" y="1429"/>
                    <a:pt x="4499" y="2280"/>
                    <a:pt x="0" y="2645"/>
                  </a:cubicBezTo>
                  <a:lnTo>
                    <a:pt x="12827" y="2645"/>
                  </a:lnTo>
                  <a:cubicBezTo>
                    <a:pt x="12827" y="2645"/>
                    <a:pt x="13010" y="1612"/>
                    <a:pt x="13071" y="1"/>
                  </a:cubicBezTo>
                  <a:close/>
                </a:path>
              </a:pathLst>
            </a:custGeom>
            <a:solidFill>
              <a:srgbClr val="C8A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4"/>
            <p:cNvSpPr/>
            <p:nvPr/>
          </p:nvSpPr>
          <p:spPr>
            <a:xfrm>
              <a:off x="1623395" y="3736197"/>
              <a:ext cx="1588430" cy="284691"/>
            </a:xfrm>
            <a:custGeom>
              <a:avLst/>
              <a:gdLst/>
              <a:ahLst/>
              <a:cxnLst/>
              <a:rect l="l" t="t" r="r" b="b"/>
              <a:pathLst>
                <a:path w="35625" h="6385" extrusionOk="0">
                  <a:moveTo>
                    <a:pt x="670" y="1"/>
                  </a:moveTo>
                  <a:cubicBezTo>
                    <a:pt x="366" y="1095"/>
                    <a:pt x="153" y="2189"/>
                    <a:pt x="1" y="3162"/>
                  </a:cubicBezTo>
                  <a:cubicBezTo>
                    <a:pt x="5351" y="5376"/>
                    <a:pt x="11152" y="6384"/>
                    <a:pt x="16995" y="6384"/>
                  </a:cubicBezTo>
                  <a:cubicBezTo>
                    <a:pt x="22704" y="6384"/>
                    <a:pt x="28454" y="5421"/>
                    <a:pt x="33862" y="3679"/>
                  </a:cubicBezTo>
                  <a:cubicBezTo>
                    <a:pt x="34470" y="3466"/>
                    <a:pt x="35047" y="3192"/>
                    <a:pt x="35625" y="2888"/>
                  </a:cubicBezTo>
                  <a:cubicBezTo>
                    <a:pt x="35564" y="2037"/>
                    <a:pt x="35442" y="1095"/>
                    <a:pt x="35260" y="153"/>
                  </a:cubicBezTo>
                  <a:cubicBezTo>
                    <a:pt x="30157" y="2263"/>
                    <a:pt x="24559" y="3219"/>
                    <a:pt x="18914" y="3219"/>
                  </a:cubicBezTo>
                  <a:cubicBezTo>
                    <a:pt x="12690" y="3219"/>
                    <a:pt x="6408" y="2057"/>
                    <a:pt x="670" y="1"/>
                  </a:cubicBezTo>
                  <a:close/>
                </a:path>
              </a:pathLst>
            </a:custGeom>
            <a:solidFill>
              <a:srgbClr val="A0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4"/>
            <p:cNvSpPr/>
            <p:nvPr/>
          </p:nvSpPr>
          <p:spPr>
            <a:xfrm>
              <a:off x="1704722" y="3440762"/>
              <a:ext cx="1450208" cy="264226"/>
            </a:xfrm>
            <a:custGeom>
              <a:avLst/>
              <a:gdLst/>
              <a:ahLst/>
              <a:cxnLst/>
              <a:rect l="l" t="t" r="r" b="b"/>
              <a:pathLst>
                <a:path w="32525" h="5926" extrusionOk="0">
                  <a:moveTo>
                    <a:pt x="30792" y="1"/>
                  </a:moveTo>
                  <a:cubicBezTo>
                    <a:pt x="25681" y="1952"/>
                    <a:pt x="20237" y="3031"/>
                    <a:pt x="14803" y="3031"/>
                  </a:cubicBezTo>
                  <a:cubicBezTo>
                    <a:pt x="10251" y="3031"/>
                    <a:pt x="5705" y="2274"/>
                    <a:pt x="1369" y="639"/>
                  </a:cubicBezTo>
                  <a:cubicBezTo>
                    <a:pt x="852" y="1490"/>
                    <a:pt x="365" y="2402"/>
                    <a:pt x="1" y="3314"/>
                  </a:cubicBezTo>
                  <a:cubicBezTo>
                    <a:pt x="5510" y="4957"/>
                    <a:pt x="11507" y="5926"/>
                    <a:pt x="17415" y="5926"/>
                  </a:cubicBezTo>
                  <a:cubicBezTo>
                    <a:pt x="22654" y="5926"/>
                    <a:pt x="27824" y="5164"/>
                    <a:pt x="32524" y="3435"/>
                  </a:cubicBezTo>
                  <a:cubicBezTo>
                    <a:pt x="32099" y="2250"/>
                    <a:pt x="31521" y="1095"/>
                    <a:pt x="30792" y="1"/>
                  </a:cubicBezTo>
                  <a:close/>
                </a:path>
              </a:pathLst>
            </a:custGeom>
            <a:solidFill>
              <a:srgbClr val="C8A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4"/>
            <p:cNvSpPr/>
            <p:nvPr/>
          </p:nvSpPr>
          <p:spPr>
            <a:xfrm>
              <a:off x="2002875" y="3138550"/>
              <a:ext cx="787460" cy="132113"/>
            </a:xfrm>
            <a:custGeom>
              <a:avLst/>
              <a:gdLst/>
              <a:ahLst/>
              <a:cxnLst/>
              <a:rect l="l" t="t" r="r" b="b"/>
              <a:pathLst>
                <a:path w="17661" h="2963" extrusionOk="0">
                  <a:moveTo>
                    <a:pt x="9089" y="0"/>
                  </a:moveTo>
                  <a:cubicBezTo>
                    <a:pt x="5350" y="0"/>
                    <a:pt x="2372" y="851"/>
                    <a:pt x="1" y="2219"/>
                  </a:cubicBezTo>
                  <a:cubicBezTo>
                    <a:pt x="2403" y="2729"/>
                    <a:pt x="4791" y="2962"/>
                    <a:pt x="7156" y="2962"/>
                  </a:cubicBezTo>
                  <a:cubicBezTo>
                    <a:pt x="10717" y="2962"/>
                    <a:pt x="14227" y="2433"/>
                    <a:pt x="17661" y="1520"/>
                  </a:cubicBezTo>
                  <a:cubicBezTo>
                    <a:pt x="15381" y="578"/>
                    <a:pt x="12554" y="0"/>
                    <a:pt x="9089" y="0"/>
                  </a:cubicBezTo>
                  <a:close/>
                </a:path>
              </a:pathLst>
            </a:custGeom>
            <a:solidFill>
              <a:srgbClr val="EDEC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4"/>
            <p:cNvSpPr/>
            <p:nvPr/>
          </p:nvSpPr>
          <p:spPr>
            <a:xfrm>
              <a:off x="2214307" y="3138417"/>
              <a:ext cx="483864" cy="236002"/>
            </a:xfrm>
            <a:custGeom>
              <a:avLst/>
              <a:gdLst/>
              <a:ahLst/>
              <a:cxnLst/>
              <a:rect l="l" t="t" r="r" b="b"/>
              <a:pathLst>
                <a:path w="10852" h="5293" extrusionOk="0">
                  <a:moveTo>
                    <a:pt x="3902" y="1"/>
                  </a:moveTo>
                  <a:cubicBezTo>
                    <a:pt x="2584" y="1"/>
                    <a:pt x="1232" y="99"/>
                    <a:pt x="0" y="368"/>
                  </a:cubicBezTo>
                  <a:cubicBezTo>
                    <a:pt x="0" y="368"/>
                    <a:pt x="92" y="5231"/>
                    <a:pt x="5229" y="5292"/>
                  </a:cubicBezTo>
                  <a:cubicBezTo>
                    <a:pt x="5262" y="5293"/>
                    <a:pt x="5295" y="5293"/>
                    <a:pt x="5329" y="5293"/>
                  </a:cubicBezTo>
                  <a:cubicBezTo>
                    <a:pt x="10372" y="5293"/>
                    <a:pt x="10852" y="733"/>
                    <a:pt x="10852" y="733"/>
                  </a:cubicBezTo>
                  <a:cubicBezTo>
                    <a:pt x="10852" y="733"/>
                    <a:pt x="7499" y="1"/>
                    <a:pt x="3902" y="1"/>
                  </a:cubicBezTo>
                  <a:close/>
                </a:path>
              </a:pathLst>
            </a:custGeom>
            <a:solidFill>
              <a:srgbClr val="C8A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4"/>
            <p:cNvSpPr/>
            <p:nvPr/>
          </p:nvSpPr>
          <p:spPr>
            <a:xfrm>
              <a:off x="2287474" y="3072116"/>
              <a:ext cx="329412" cy="239925"/>
            </a:xfrm>
            <a:custGeom>
              <a:avLst/>
              <a:gdLst/>
              <a:ahLst/>
              <a:cxnLst/>
              <a:rect l="l" t="t" r="r" b="b"/>
              <a:pathLst>
                <a:path w="7388" h="5381" extrusionOk="0">
                  <a:moveTo>
                    <a:pt x="1" y="1"/>
                  </a:moveTo>
                  <a:lnTo>
                    <a:pt x="274" y="3496"/>
                  </a:lnTo>
                  <a:cubicBezTo>
                    <a:pt x="274" y="3496"/>
                    <a:pt x="700" y="5381"/>
                    <a:pt x="3618" y="5381"/>
                  </a:cubicBezTo>
                  <a:cubicBezTo>
                    <a:pt x="6870" y="5381"/>
                    <a:pt x="7357" y="3496"/>
                    <a:pt x="7357" y="3496"/>
                  </a:cubicBezTo>
                  <a:lnTo>
                    <a:pt x="7387" y="366"/>
                  </a:lnTo>
                  <a:lnTo>
                    <a:pt x="7387" y="366"/>
                  </a:lnTo>
                  <a:cubicBezTo>
                    <a:pt x="6608" y="453"/>
                    <a:pt x="5816" y="494"/>
                    <a:pt x="5020" y="494"/>
                  </a:cubicBezTo>
                  <a:cubicBezTo>
                    <a:pt x="3334" y="494"/>
                    <a:pt x="1632" y="311"/>
                    <a:pt x="1" y="1"/>
                  </a:cubicBezTo>
                  <a:close/>
                </a:path>
              </a:pathLst>
            </a:custGeom>
            <a:solidFill>
              <a:srgbClr val="FFFFFF"/>
            </a:solidFill>
            <a:ln w="9525" cap="flat" cmpd="sng">
              <a:solidFill>
                <a:srgbClr val="4047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4"/>
            <p:cNvSpPr/>
            <p:nvPr/>
          </p:nvSpPr>
          <p:spPr>
            <a:xfrm>
              <a:off x="2278022" y="2928500"/>
              <a:ext cx="341540" cy="165687"/>
            </a:xfrm>
            <a:custGeom>
              <a:avLst/>
              <a:gdLst/>
              <a:ahLst/>
              <a:cxnLst/>
              <a:rect l="l" t="t" r="r" b="b"/>
              <a:pathLst>
                <a:path w="7660" h="3716" extrusionOk="0">
                  <a:moveTo>
                    <a:pt x="7660" y="0"/>
                  </a:moveTo>
                  <a:lnTo>
                    <a:pt x="0" y="790"/>
                  </a:lnTo>
                  <a:lnTo>
                    <a:pt x="213" y="3222"/>
                  </a:lnTo>
                  <a:cubicBezTo>
                    <a:pt x="1844" y="3532"/>
                    <a:pt x="3546" y="3715"/>
                    <a:pt x="5232" y="3715"/>
                  </a:cubicBezTo>
                  <a:cubicBezTo>
                    <a:pt x="6028" y="3715"/>
                    <a:pt x="6820" y="3674"/>
                    <a:pt x="7599" y="3587"/>
                  </a:cubicBezTo>
                  <a:lnTo>
                    <a:pt x="7660" y="0"/>
                  </a:lnTo>
                  <a:close/>
                </a:path>
              </a:pathLst>
            </a:custGeom>
            <a:solidFill>
              <a:srgbClr val="FFFFFF"/>
            </a:solidFill>
            <a:ln w="9525" cap="flat" cmpd="sng">
              <a:solidFill>
                <a:srgbClr val="4047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4"/>
            <p:cNvSpPr/>
            <p:nvPr/>
          </p:nvSpPr>
          <p:spPr>
            <a:xfrm>
              <a:off x="1764379" y="1740074"/>
              <a:ext cx="1222500" cy="1298656"/>
            </a:xfrm>
            <a:custGeom>
              <a:avLst/>
              <a:gdLst/>
              <a:ahLst/>
              <a:cxnLst/>
              <a:rect l="l" t="t" r="r" b="b"/>
              <a:pathLst>
                <a:path w="27418" h="29126" extrusionOk="0">
                  <a:moveTo>
                    <a:pt x="15957" y="1"/>
                  </a:moveTo>
                  <a:cubicBezTo>
                    <a:pt x="14340" y="1"/>
                    <a:pt x="12560" y="229"/>
                    <a:pt x="10639" y="696"/>
                  </a:cubicBezTo>
                  <a:cubicBezTo>
                    <a:pt x="2736" y="2642"/>
                    <a:pt x="0" y="9572"/>
                    <a:pt x="1915" y="18265"/>
                  </a:cubicBezTo>
                  <a:cubicBezTo>
                    <a:pt x="3732" y="26413"/>
                    <a:pt x="9474" y="29125"/>
                    <a:pt x="15277" y="29125"/>
                  </a:cubicBezTo>
                  <a:cubicBezTo>
                    <a:pt x="15687" y="29125"/>
                    <a:pt x="16096" y="29112"/>
                    <a:pt x="16505" y="29086"/>
                  </a:cubicBezTo>
                  <a:cubicBezTo>
                    <a:pt x="23101" y="28660"/>
                    <a:pt x="27417" y="23341"/>
                    <a:pt x="27417" y="17931"/>
                  </a:cubicBezTo>
                  <a:cubicBezTo>
                    <a:pt x="27417" y="11000"/>
                    <a:pt x="25624" y="6259"/>
                    <a:pt x="25624" y="6259"/>
                  </a:cubicBezTo>
                  <a:cubicBezTo>
                    <a:pt x="24406" y="2192"/>
                    <a:pt x="20965" y="1"/>
                    <a:pt x="15957" y="1"/>
                  </a:cubicBezTo>
                  <a:close/>
                </a:path>
              </a:pathLst>
            </a:custGeom>
            <a:solidFill>
              <a:srgbClr val="FFFFFF"/>
            </a:solidFill>
            <a:ln w="9525" cap="flat" cmpd="sng">
              <a:solidFill>
                <a:srgbClr val="4047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4"/>
            <p:cNvSpPr/>
            <p:nvPr/>
          </p:nvSpPr>
          <p:spPr>
            <a:xfrm>
              <a:off x="2864832" y="2474871"/>
              <a:ext cx="288749" cy="327629"/>
            </a:xfrm>
            <a:custGeom>
              <a:avLst/>
              <a:gdLst/>
              <a:ahLst/>
              <a:cxnLst/>
              <a:rect l="l" t="t" r="r" b="b"/>
              <a:pathLst>
                <a:path w="6476" h="7348" extrusionOk="0">
                  <a:moveTo>
                    <a:pt x="3205" y="0"/>
                  </a:moveTo>
                  <a:cubicBezTo>
                    <a:pt x="2240" y="0"/>
                    <a:pt x="1429" y="295"/>
                    <a:pt x="1429" y="295"/>
                  </a:cubicBezTo>
                  <a:lnTo>
                    <a:pt x="0" y="5372"/>
                  </a:lnTo>
                  <a:cubicBezTo>
                    <a:pt x="662" y="6656"/>
                    <a:pt x="1955" y="7348"/>
                    <a:pt x="3204" y="7348"/>
                  </a:cubicBezTo>
                  <a:cubicBezTo>
                    <a:pt x="4880" y="7348"/>
                    <a:pt x="6475" y="6101"/>
                    <a:pt x="6353" y="3365"/>
                  </a:cubicBezTo>
                  <a:cubicBezTo>
                    <a:pt x="6211" y="580"/>
                    <a:pt x="4558" y="0"/>
                    <a:pt x="3205" y="0"/>
                  </a:cubicBezTo>
                  <a:close/>
                </a:path>
              </a:pathLst>
            </a:custGeom>
            <a:solidFill>
              <a:srgbClr val="FFFFFF"/>
            </a:solidFill>
            <a:ln w="9525" cap="flat" cmpd="sng">
              <a:solidFill>
                <a:srgbClr val="4047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4"/>
            <p:cNvSpPr/>
            <p:nvPr/>
          </p:nvSpPr>
          <p:spPr>
            <a:xfrm>
              <a:off x="2390470" y="2691297"/>
              <a:ext cx="89532" cy="59703"/>
            </a:xfrm>
            <a:custGeom>
              <a:avLst/>
              <a:gdLst/>
              <a:ahLst/>
              <a:cxnLst/>
              <a:rect l="l" t="t" r="r" b="b"/>
              <a:pathLst>
                <a:path w="2008" h="1339" extrusionOk="0">
                  <a:moveTo>
                    <a:pt x="92" y="1"/>
                  </a:moveTo>
                  <a:cubicBezTo>
                    <a:pt x="31" y="1"/>
                    <a:pt x="1" y="62"/>
                    <a:pt x="1" y="92"/>
                  </a:cubicBezTo>
                  <a:cubicBezTo>
                    <a:pt x="1" y="122"/>
                    <a:pt x="183" y="1338"/>
                    <a:pt x="1642" y="1338"/>
                  </a:cubicBezTo>
                  <a:cubicBezTo>
                    <a:pt x="1733" y="1338"/>
                    <a:pt x="1825" y="1338"/>
                    <a:pt x="1916" y="1308"/>
                  </a:cubicBezTo>
                  <a:cubicBezTo>
                    <a:pt x="1977" y="1308"/>
                    <a:pt x="2007" y="1277"/>
                    <a:pt x="2007" y="1217"/>
                  </a:cubicBezTo>
                  <a:cubicBezTo>
                    <a:pt x="2007" y="1156"/>
                    <a:pt x="1977" y="1125"/>
                    <a:pt x="1916" y="1125"/>
                  </a:cubicBezTo>
                  <a:cubicBezTo>
                    <a:pt x="1820" y="1135"/>
                    <a:pt x="1730" y="1139"/>
                    <a:pt x="1645" y="1139"/>
                  </a:cubicBezTo>
                  <a:cubicBezTo>
                    <a:pt x="348" y="1139"/>
                    <a:pt x="214" y="121"/>
                    <a:pt x="214" y="92"/>
                  </a:cubicBezTo>
                  <a:cubicBezTo>
                    <a:pt x="183" y="31"/>
                    <a:pt x="153" y="1"/>
                    <a:pt x="92" y="1"/>
                  </a:cubicBezTo>
                  <a:close/>
                </a:path>
              </a:pathLst>
            </a:custGeom>
            <a:solidFill>
              <a:srgbClr val="404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4"/>
            <p:cNvSpPr/>
            <p:nvPr/>
          </p:nvSpPr>
          <p:spPr>
            <a:xfrm>
              <a:off x="2016430" y="2636276"/>
              <a:ext cx="291424" cy="156190"/>
            </a:xfrm>
            <a:custGeom>
              <a:avLst/>
              <a:gdLst/>
              <a:ahLst/>
              <a:cxnLst/>
              <a:rect l="l" t="t" r="r" b="b"/>
              <a:pathLst>
                <a:path w="6536" h="3503" extrusionOk="0">
                  <a:moveTo>
                    <a:pt x="2494" y="1"/>
                  </a:moveTo>
                  <a:cubicBezTo>
                    <a:pt x="1276" y="1"/>
                    <a:pt x="325" y="434"/>
                    <a:pt x="183" y="1144"/>
                  </a:cubicBezTo>
                  <a:cubicBezTo>
                    <a:pt x="1" y="2056"/>
                    <a:pt x="1217" y="3059"/>
                    <a:pt x="2949" y="3393"/>
                  </a:cubicBezTo>
                  <a:cubicBezTo>
                    <a:pt x="3327" y="3467"/>
                    <a:pt x="3696" y="3502"/>
                    <a:pt x="4043" y="3502"/>
                  </a:cubicBezTo>
                  <a:cubicBezTo>
                    <a:pt x="5260" y="3502"/>
                    <a:pt x="6212" y="3069"/>
                    <a:pt x="6353" y="2359"/>
                  </a:cubicBezTo>
                  <a:cubicBezTo>
                    <a:pt x="6536" y="1448"/>
                    <a:pt x="5290" y="445"/>
                    <a:pt x="3587" y="110"/>
                  </a:cubicBezTo>
                  <a:cubicBezTo>
                    <a:pt x="3210" y="36"/>
                    <a:pt x="2841" y="1"/>
                    <a:pt x="2494" y="1"/>
                  </a:cubicBezTo>
                  <a:close/>
                </a:path>
              </a:pathLst>
            </a:custGeom>
            <a:solidFill>
              <a:srgbClr val="C8A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4"/>
            <p:cNvSpPr/>
            <p:nvPr/>
          </p:nvSpPr>
          <p:spPr>
            <a:xfrm>
              <a:off x="1686307" y="2474871"/>
              <a:ext cx="289507" cy="327629"/>
            </a:xfrm>
            <a:custGeom>
              <a:avLst/>
              <a:gdLst/>
              <a:ahLst/>
              <a:cxnLst/>
              <a:rect l="l" t="t" r="r" b="b"/>
              <a:pathLst>
                <a:path w="6493" h="7348" extrusionOk="0">
                  <a:moveTo>
                    <a:pt x="3269" y="0"/>
                  </a:moveTo>
                  <a:cubicBezTo>
                    <a:pt x="1925" y="0"/>
                    <a:pt x="282" y="580"/>
                    <a:pt x="140" y="3365"/>
                  </a:cubicBezTo>
                  <a:cubicBezTo>
                    <a:pt x="1" y="6101"/>
                    <a:pt x="1589" y="7348"/>
                    <a:pt x="3267" y="7348"/>
                  </a:cubicBezTo>
                  <a:cubicBezTo>
                    <a:pt x="4518" y="7348"/>
                    <a:pt x="5818" y="6656"/>
                    <a:pt x="6493" y="5372"/>
                  </a:cubicBezTo>
                  <a:lnTo>
                    <a:pt x="5034" y="295"/>
                  </a:lnTo>
                  <a:cubicBezTo>
                    <a:pt x="5034" y="295"/>
                    <a:pt x="4228" y="0"/>
                    <a:pt x="3269" y="0"/>
                  </a:cubicBezTo>
                  <a:close/>
                </a:path>
              </a:pathLst>
            </a:custGeom>
            <a:solidFill>
              <a:srgbClr val="FFFFFF"/>
            </a:solidFill>
            <a:ln w="9525" cap="flat" cmpd="sng">
              <a:solidFill>
                <a:srgbClr val="4047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4"/>
            <p:cNvSpPr/>
            <p:nvPr/>
          </p:nvSpPr>
          <p:spPr>
            <a:xfrm>
              <a:off x="2031366" y="2279980"/>
              <a:ext cx="238543" cy="130062"/>
            </a:xfrm>
            <a:custGeom>
              <a:avLst/>
              <a:gdLst/>
              <a:ahLst/>
              <a:cxnLst/>
              <a:rect l="l" t="t" r="r" b="b"/>
              <a:pathLst>
                <a:path w="5350" h="2917" extrusionOk="0">
                  <a:moveTo>
                    <a:pt x="4180" y="1"/>
                  </a:moveTo>
                  <a:cubicBezTo>
                    <a:pt x="3712" y="1"/>
                    <a:pt x="3029" y="203"/>
                    <a:pt x="2006" y="745"/>
                  </a:cubicBezTo>
                  <a:cubicBezTo>
                    <a:pt x="0" y="1809"/>
                    <a:pt x="942" y="2660"/>
                    <a:pt x="942" y="2660"/>
                  </a:cubicBezTo>
                  <a:cubicBezTo>
                    <a:pt x="1129" y="2836"/>
                    <a:pt x="1366" y="2916"/>
                    <a:pt x="1658" y="2916"/>
                  </a:cubicBezTo>
                  <a:cubicBezTo>
                    <a:pt x="2176" y="2916"/>
                    <a:pt x="2864" y="2663"/>
                    <a:pt x="3739" y="2235"/>
                  </a:cubicBezTo>
                  <a:cubicBezTo>
                    <a:pt x="4894" y="1657"/>
                    <a:pt x="5350" y="928"/>
                    <a:pt x="5046" y="442"/>
                  </a:cubicBezTo>
                  <a:cubicBezTo>
                    <a:pt x="4882" y="188"/>
                    <a:pt x="4630" y="1"/>
                    <a:pt x="4180" y="1"/>
                  </a:cubicBezTo>
                  <a:close/>
                </a:path>
              </a:pathLst>
            </a:custGeom>
            <a:solidFill>
              <a:srgbClr val="404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4"/>
            <p:cNvSpPr/>
            <p:nvPr/>
          </p:nvSpPr>
          <p:spPr>
            <a:xfrm>
              <a:off x="2158751" y="2489361"/>
              <a:ext cx="86767" cy="105762"/>
            </a:xfrm>
            <a:custGeom>
              <a:avLst/>
              <a:gdLst/>
              <a:ahLst/>
              <a:cxnLst/>
              <a:rect l="l" t="t" r="r" b="b"/>
              <a:pathLst>
                <a:path w="1946" h="2372" extrusionOk="0">
                  <a:moveTo>
                    <a:pt x="973" y="1"/>
                  </a:moveTo>
                  <a:cubicBezTo>
                    <a:pt x="456" y="1"/>
                    <a:pt x="0" y="548"/>
                    <a:pt x="0" y="1186"/>
                  </a:cubicBezTo>
                  <a:cubicBezTo>
                    <a:pt x="0" y="1825"/>
                    <a:pt x="456" y="2372"/>
                    <a:pt x="973" y="2372"/>
                  </a:cubicBezTo>
                  <a:cubicBezTo>
                    <a:pt x="1520" y="2372"/>
                    <a:pt x="1946" y="1825"/>
                    <a:pt x="1946" y="1186"/>
                  </a:cubicBezTo>
                  <a:cubicBezTo>
                    <a:pt x="1946" y="548"/>
                    <a:pt x="1520" y="1"/>
                    <a:pt x="973" y="1"/>
                  </a:cubicBezTo>
                  <a:close/>
                </a:path>
              </a:pathLst>
            </a:custGeom>
            <a:solidFill>
              <a:srgbClr val="404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4"/>
            <p:cNvSpPr/>
            <p:nvPr/>
          </p:nvSpPr>
          <p:spPr>
            <a:xfrm>
              <a:off x="2572073" y="2636276"/>
              <a:ext cx="291468" cy="156190"/>
            </a:xfrm>
            <a:custGeom>
              <a:avLst/>
              <a:gdLst/>
              <a:ahLst/>
              <a:cxnLst/>
              <a:rect l="l" t="t" r="r" b="b"/>
              <a:pathLst>
                <a:path w="6537" h="3503" extrusionOk="0">
                  <a:moveTo>
                    <a:pt x="4043" y="1"/>
                  </a:moveTo>
                  <a:cubicBezTo>
                    <a:pt x="3696" y="1"/>
                    <a:pt x="3327" y="36"/>
                    <a:pt x="2949" y="110"/>
                  </a:cubicBezTo>
                  <a:cubicBezTo>
                    <a:pt x="1247" y="445"/>
                    <a:pt x="1" y="1448"/>
                    <a:pt x="183" y="2359"/>
                  </a:cubicBezTo>
                  <a:cubicBezTo>
                    <a:pt x="325" y="3069"/>
                    <a:pt x="1277" y="3502"/>
                    <a:pt x="2494" y="3502"/>
                  </a:cubicBezTo>
                  <a:cubicBezTo>
                    <a:pt x="2841" y="3502"/>
                    <a:pt x="3210" y="3467"/>
                    <a:pt x="3588" y="3393"/>
                  </a:cubicBezTo>
                  <a:cubicBezTo>
                    <a:pt x="5290" y="3059"/>
                    <a:pt x="6536" y="2056"/>
                    <a:pt x="6354" y="1144"/>
                  </a:cubicBezTo>
                  <a:cubicBezTo>
                    <a:pt x="6212" y="434"/>
                    <a:pt x="5260" y="1"/>
                    <a:pt x="4043" y="1"/>
                  </a:cubicBezTo>
                  <a:close/>
                </a:path>
              </a:pathLst>
            </a:custGeom>
            <a:solidFill>
              <a:srgbClr val="C8A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4"/>
            <p:cNvSpPr/>
            <p:nvPr/>
          </p:nvSpPr>
          <p:spPr>
            <a:xfrm>
              <a:off x="2610061" y="2279980"/>
              <a:ext cx="238543" cy="130062"/>
            </a:xfrm>
            <a:custGeom>
              <a:avLst/>
              <a:gdLst/>
              <a:ahLst/>
              <a:cxnLst/>
              <a:rect l="l" t="t" r="r" b="b"/>
              <a:pathLst>
                <a:path w="5350" h="2917" extrusionOk="0">
                  <a:moveTo>
                    <a:pt x="1158" y="1"/>
                  </a:moveTo>
                  <a:cubicBezTo>
                    <a:pt x="704" y="1"/>
                    <a:pt x="453" y="188"/>
                    <a:pt x="304" y="442"/>
                  </a:cubicBezTo>
                  <a:cubicBezTo>
                    <a:pt x="0" y="928"/>
                    <a:pt x="456" y="1657"/>
                    <a:pt x="1611" y="2235"/>
                  </a:cubicBezTo>
                  <a:cubicBezTo>
                    <a:pt x="2486" y="2663"/>
                    <a:pt x="3174" y="2916"/>
                    <a:pt x="3692" y="2916"/>
                  </a:cubicBezTo>
                  <a:cubicBezTo>
                    <a:pt x="3984" y="2916"/>
                    <a:pt x="4221" y="2836"/>
                    <a:pt x="4407" y="2660"/>
                  </a:cubicBezTo>
                  <a:cubicBezTo>
                    <a:pt x="4407" y="2660"/>
                    <a:pt x="5350" y="1809"/>
                    <a:pt x="3344" y="745"/>
                  </a:cubicBezTo>
                  <a:cubicBezTo>
                    <a:pt x="2321" y="203"/>
                    <a:pt x="1630" y="1"/>
                    <a:pt x="1158" y="1"/>
                  </a:cubicBezTo>
                  <a:close/>
                </a:path>
              </a:pathLst>
            </a:custGeom>
            <a:solidFill>
              <a:srgbClr val="404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4"/>
            <p:cNvSpPr/>
            <p:nvPr/>
          </p:nvSpPr>
          <p:spPr>
            <a:xfrm>
              <a:off x="2615456" y="2489361"/>
              <a:ext cx="86767" cy="105762"/>
            </a:xfrm>
            <a:custGeom>
              <a:avLst/>
              <a:gdLst/>
              <a:ahLst/>
              <a:cxnLst/>
              <a:rect l="l" t="t" r="r" b="b"/>
              <a:pathLst>
                <a:path w="1946" h="2372" extrusionOk="0">
                  <a:moveTo>
                    <a:pt x="973" y="1"/>
                  </a:moveTo>
                  <a:cubicBezTo>
                    <a:pt x="426" y="1"/>
                    <a:pt x="1" y="548"/>
                    <a:pt x="1" y="1186"/>
                  </a:cubicBezTo>
                  <a:cubicBezTo>
                    <a:pt x="1" y="1825"/>
                    <a:pt x="426" y="2372"/>
                    <a:pt x="973" y="2372"/>
                  </a:cubicBezTo>
                  <a:cubicBezTo>
                    <a:pt x="1490" y="2372"/>
                    <a:pt x="1946" y="1825"/>
                    <a:pt x="1946" y="1186"/>
                  </a:cubicBezTo>
                  <a:cubicBezTo>
                    <a:pt x="1946" y="548"/>
                    <a:pt x="1490" y="1"/>
                    <a:pt x="973" y="1"/>
                  </a:cubicBezTo>
                  <a:close/>
                </a:path>
              </a:pathLst>
            </a:custGeom>
            <a:solidFill>
              <a:srgbClr val="404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4"/>
            <p:cNvSpPr/>
            <p:nvPr/>
          </p:nvSpPr>
          <p:spPr>
            <a:xfrm>
              <a:off x="2372858" y="2208863"/>
              <a:ext cx="174872" cy="439142"/>
            </a:xfrm>
            <a:custGeom>
              <a:avLst/>
              <a:gdLst/>
              <a:ahLst/>
              <a:cxnLst/>
              <a:rect l="l" t="t" r="r" b="b"/>
              <a:pathLst>
                <a:path w="3922" h="9849" extrusionOk="0">
                  <a:moveTo>
                    <a:pt x="518" y="0"/>
                  </a:moveTo>
                  <a:cubicBezTo>
                    <a:pt x="457" y="0"/>
                    <a:pt x="426" y="30"/>
                    <a:pt x="396" y="91"/>
                  </a:cubicBezTo>
                  <a:cubicBezTo>
                    <a:pt x="366" y="729"/>
                    <a:pt x="1" y="6201"/>
                    <a:pt x="426" y="6900"/>
                  </a:cubicBezTo>
                  <a:cubicBezTo>
                    <a:pt x="565" y="7107"/>
                    <a:pt x="792" y="7295"/>
                    <a:pt x="1181" y="7295"/>
                  </a:cubicBezTo>
                  <a:cubicBezTo>
                    <a:pt x="1475" y="7295"/>
                    <a:pt x="1861" y="7188"/>
                    <a:pt x="2372" y="6900"/>
                  </a:cubicBezTo>
                  <a:cubicBezTo>
                    <a:pt x="2402" y="6869"/>
                    <a:pt x="2402" y="6869"/>
                    <a:pt x="2432" y="6869"/>
                  </a:cubicBezTo>
                  <a:cubicBezTo>
                    <a:pt x="2580" y="6789"/>
                    <a:pt x="2716" y="6750"/>
                    <a:pt x="2841" y="6750"/>
                  </a:cubicBezTo>
                  <a:cubicBezTo>
                    <a:pt x="2997" y="6750"/>
                    <a:pt x="3135" y="6812"/>
                    <a:pt x="3253" y="6930"/>
                  </a:cubicBezTo>
                  <a:cubicBezTo>
                    <a:pt x="3618" y="7265"/>
                    <a:pt x="3709" y="8085"/>
                    <a:pt x="3435" y="8602"/>
                  </a:cubicBezTo>
                  <a:cubicBezTo>
                    <a:pt x="3101" y="9301"/>
                    <a:pt x="2341" y="9666"/>
                    <a:pt x="2311" y="9666"/>
                  </a:cubicBezTo>
                  <a:cubicBezTo>
                    <a:pt x="2280" y="9666"/>
                    <a:pt x="2250" y="9727"/>
                    <a:pt x="2280" y="9787"/>
                  </a:cubicBezTo>
                  <a:cubicBezTo>
                    <a:pt x="2280" y="9818"/>
                    <a:pt x="2341" y="9848"/>
                    <a:pt x="2372" y="9848"/>
                  </a:cubicBezTo>
                  <a:cubicBezTo>
                    <a:pt x="2372" y="9848"/>
                    <a:pt x="2402" y="9848"/>
                    <a:pt x="2402" y="9818"/>
                  </a:cubicBezTo>
                  <a:cubicBezTo>
                    <a:pt x="2432" y="9818"/>
                    <a:pt x="3253" y="9453"/>
                    <a:pt x="3618" y="8693"/>
                  </a:cubicBezTo>
                  <a:cubicBezTo>
                    <a:pt x="3922" y="8085"/>
                    <a:pt x="3800" y="7204"/>
                    <a:pt x="3405" y="6778"/>
                  </a:cubicBezTo>
                  <a:cubicBezTo>
                    <a:pt x="3251" y="6624"/>
                    <a:pt x="3059" y="6547"/>
                    <a:pt x="2850" y="6547"/>
                  </a:cubicBezTo>
                  <a:cubicBezTo>
                    <a:pt x="2687" y="6547"/>
                    <a:pt x="2514" y="6594"/>
                    <a:pt x="2341" y="6687"/>
                  </a:cubicBezTo>
                  <a:cubicBezTo>
                    <a:pt x="2311" y="6717"/>
                    <a:pt x="2311" y="6717"/>
                    <a:pt x="2280" y="6717"/>
                  </a:cubicBezTo>
                  <a:cubicBezTo>
                    <a:pt x="1834" y="6988"/>
                    <a:pt x="1472" y="7117"/>
                    <a:pt x="1184" y="7117"/>
                  </a:cubicBezTo>
                  <a:cubicBezTo>
                    <a:pt x="923" y="7117"/>
                    <a:pt x="723" y="7011"/>
                    <a:pt x="578" y="6809"/>
                  </a:cubicBezTo>
                  <a:cubicBezTo>
                    <a:pt x="244" y="6261"/>
                    <a:pt x="487" y="1793"/>
                    <a:pt x="609" y="122"/>
                  </a:cubicBezTo>
                  <a:cubicBezTo>
                    <a:pt x="609" y="61"/>
                    <a:pt x="578" y="0"/>
                    <a:pt x="518" y="0"/>
                  </a:cubicBezTo>
                  <a:close/>
                </a:path>
              </a:pathLst>
            </a:custGeom>
            <a:solidFill>
              <a:srgbClr val="404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4"/>
            <p:cNvSpPr/>
            <p:nvPr/>
          </p:nvSpPr>
          <p:spPr>
            <a:xfrm>
              <a:off x="1424180" y="1567076"/>
              <a:ext cx="1875752" cy="908782"/>
            </a:xfrm>
            <a:custGeom>
              <a:avLst/>
              <a:gdLst/>
              <a:ahLst/>
              <a:cxnLst/>
              <a:rect l="l" t="t" r="r" b="b"/>
              <a:pathLst>
                <a:path w="42069" h="20382" extrusionOk="0">
                  <a:moveTo>
                    <a:pt x="22825" y="0"/>
                  </a:moveTo>
                  <a:cubicBezTo>
                    <a:pt x="16894" y="0"/>
                    <a:pt x="13289" y="2298"/>
                    <a:pt x="12372" y="4455"/>
                  </a:cubicBezTo>
                  <a:cubicBezTo>
                    <a:pt x="12372" y="4455"/>
                    <a:pt x="578" y="4546"/>
                    <a:pt x="1" y="14394"/>
                  </a:cubicBezTo>
                  <a:cubicBezTo>
                    <a:pt x="4043" y="20078"/>
                    <a:pt x="9211" y="20382"/>
                    <a:pt x="9211" y="20382"/>
                  </a:cubicBezTo>
                  <a:cubicBezTo>
                    <a:pt x="9211" y="20382"/>
                    <a:pt x="12281" y="19379"/>
                    <a:pt x="14348" y="14941"/>
                  </a:cubicBezTo>
                  <a:cubicBezTo>
                    <a:pt x="16384" y="10504"/>
                    <a:pt x="15867" y="10017"/>
                    <a:pt x="15867" y="10017"/>
                  </a:cubicBezTo>
                  <a:lnTo>
                    <a:pt x="15867" y="10017"/>
                  </a:lnTo>
                  <a:cubicBezTo>
                    <a:pt x="15868" y="10017"/>
                    <a:pt x="18512" y="10655"/>
                    <a:pt x="25503" y="12905"/>
                  </a:cubicBezTo>
                  <a:cubicBezTo>
                    <a:pt x="30123" y="14394"/>
                    <a:pt x="31521" y="19561"/>
                    <a:pt x="35716" y="20352"/>
                  </a:cubicBezTo>
                  <a:cubicBezTo>
                    <a:pt x="35716" y="20352"/>
                    <a:pt x="42068" y="15792"/>
                    <a:pt x="40518" y="11628"/>
                  </a:cubicBezTo>
                  <a:cubicBezTo>
                    <a:pt x="38634" y="6522"/>
                    <a:pt x="34773" y="1689"/>
                    <a:pt x="27205" y="382"/>
                  </a:cubicBezTo>
                  <a:cubicBezTo>
                    <a:pt x="25629" y="118"/>
                    <a:pt x="24167" y="0"/>
                    <a:pt x="22825" y="0"/>
                  </a:cubicBezTo>
                  <a:close/>
                </a:path>
              </a:pathLst>
            </a:custGeom>
            <a:solidFill>
              <a:srgbClr val="40474B"/>
            </a:solidFill>
            <a:ln w="9525" cap="flat" cmpd="sng">
              <a:solidFill>
                <a:srgbClr val="4047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4"/>
            <p:cNvSpPr/>
            <p:nvPr/>
          </p:nvSpPr>
          <p:spPr>
            <a:xfrm>
              <a:off x="1834827" y="3203603"/>
              <a:ext cx="1171002" cy="920241"/>
            </a:xfrm>
            <a:custGeom>
              <a:avLst/>
              <a:gdLst/>
              <a:ahLst/>
              <a:cxnLst/>
              <a:rect l="l" t="t" r="r" b="b"/>
              <a:pathLst>
                <a:path w="26263" h="20639" extrusionOk="0">
                  <a:moveTo>
                    <a:pt x="5259" y="0"/>
                  </a:moveTo>
                  <a:cubicBezTo>
                    <a:pt x="3162" y="669"/>
                    <a:pt x="2007" y="1946"/>
                    <a:pt x="2007" y="1946"/>
                  </a:cubicBezTo>
                  <a:lnTo>
                    <a:pt x="1" y="20639"/>
                  </a:lnTo>
                  <a:lnTo>
                    <a:pt x="26263" y="20639"/>
                  </a:lnTo>
                  <a:lnTo>
                    <a:pt x="24864" y="2006"/>
                  </a:lnTo>
                  <a:cubicBezTo>
                    <a:pt x="24165" y="1034"/>
                    <a:pt x="21977" y="304"/>
                    <a:pt x="21977" y="304"/>
                  </a:cubicBezTo>
                  <a:lnTo>
                    <a:pt x="21977" y="304"/>
                  </a:lnTo>
                  <a:lnTo>
                    <a:pt x="22190" y="13314"/>
                  </a:lnTo>
                  <a:lnTo>
                    <a:pt x="5381" y="13283"/>
                  </a:lnTo>
                  <a:lnTo>
                    <a:pt x="5259" y="0"/>
                  </a:lnTo>
                  <a:close/>
                </a:path>
              </a:pathLst>
            </a:custGeom>
            <a:solidFill>
              <a:srgbClr val="A0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4"/>
            <p:cNvSpPr/>
            <p:nvPr/>
          </p:nvSpPr>
          <p:spPr>
            <a:xfrm>
              <a:off x="2158751" y="3919182"/>
              <a:ext cx="582803" cy="204657"/>
            </a:xfrm>
            <a:custGeom>
              <a:avLst/>
              <a:gdLst/>
              <a:ahLst/>
              <a:cxnLst/>
              <a:rect l="l" t="t" r="r" b="b"/>
              <a:pathLst>
                <a:path w="13071" h="4590" extrusionOk="0">
                  <a:moveTo>
                    <a:pt x="0" y="0"/>
                  </a:moveTo>
                  <a:lnTo>
                    <a:pt x="0" y="4590"/>
                  </a:lnTo>
                  <a:lnTo>
                    <a:pt x="13070" y="4590"/>
                  </a:lnTo>
                  <a:lnTo>
                    <a:pt x="13070" y="0"/>
                  </a:lnTo>
                  <a:close/>
                </a:path>
              </a:pathLst>
            </a:custGeom>
            <a:solidFill>
              <a:srgbClr val="A0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3" name="Google Shape;1363;p54"/>
          <p:cNvGrpSpPr/>
          <p:nvPr/>
        </p:nvGrpSpPr>
        <p:grpSpPr>
          <a:xfrm>
            <a:off x="2582730" y="3348176"/>
            <a:ext cx="1294123" cy="1795291"/>
            <a:chOff x="3764750" y="1567075"/>
            <a:chExt cx="1814530" cy="2517234"/>
          </a:xfrm>
        </p:grpSpPr>
        <p:sp>
          <p:nvSpPr>
            <p:cNvPr id="1364" name="Google Shape;1364;p54"/>
            <p:cNvSpPr/>
            <p:nvPr/>
          </p:nvSpPr>
          <p:spPr>
            <a:xfrm>
              <a:off x="3764750" y="3101335"/>
              <a:ext cx="1814530" cy="982974"/>
            </a:xfrm>
            <a:custGeom>
              <a:avLst/>
              <a:gdLst/>
              <a:ahLst/>
              <a:cxnLst/>
              <a:rect l="l" t="t" r="r" b="b"/>
              <a:pathLst>
                <a:path w="40792" h="22098" extrusionOk="0">
                  <a:moveTo>
                    <a:pt x="19089" y="0"/>
                  </a:moveTo>
                  <a:cubicBezTo>
                    <a:pt x="1" y="0"/>
                    <a:pt x="1125" y="21703"/>
                    <a:pt x="1125" y="22098"/>
                  </a:cubicBezTo>
                  <a:lnTo>
                    <a:pt x="36931" y="22098"/>
                  </a:lnTo>
                  <a:cubicBezTo>
                    <a:pt x="36931" y="22098"/>
                    <a:pt x="40792" y="0"/>
                    <a:pt x="19089" y="0"/>
                  </a:cubicBezTo>
                  <a:close/>
                </a:path>
              </a:pathLst>
            </a:custGeom>
            <a:solidFill>
              <a:srgbClr val="404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4"/>
            <p:cNvSpPr/>
            <p:nvPr/>
          </p:nvSpPr>
          <p:spPr>
            <a:xfrm>
              <a:off x="4417824" y="3102358"/>
              <a:ext cx="482769" cy="234289"/>
            </a:xfrm>
            <a:custGeom>
              <a:avLst/>
              <a:gdLst/>
              <a:ahLst/>
              <a:cxnLst/>
              <a:rect l="l" t="t" r="r" b="b"/>
              <a:pathLst>
                <a:path w="10853" h="5267" extrusionOk="0">
                  <a:moveTo>
                    <a:pt x="4036" y="1"/>
                  </a:moveTo>
                  <a:cubicBezTo>
                    <a:pt x="2716" y="1"/>
                    <a:pt x="1330" y="92"/>
                    <a:pt x="1" y="342"/>
                  </a:cubicBezTo>
                  <a:cubicBezTo>
                    <a:pt x="1" y="342"/>
                    <a:pt x="92" y="5205"/>
                    <a:pt x="5229" y="5266"/>
                  </a:cubicBezTo>
                  <a:cubicBezTo>
                    <a:pt x="5262" y="5267"/>
                    <a:pt x="5296" y="5267"/>
                    <a:pt x="5329" y="5267"/>
                  </a:cubicBezTo>
                  <a:cubicBezTo>
                    <a:pt x="10372" y="5267"/>
                    <a:pt x="10852" y="707"/>
                    <a:pt x="10852" y="707"/>
                  </a:cubicBezTo>
                  <a:cubicBezTo>
                    <a:pt x="10852" y="707"/>
                    <a:pt x="7699" y="1"/>
                    <a:pt x="4036" y="1"/>
                  </a:cubicBezTo>
                  <a:close/>
                </a:path>
              </a:pathLst>
            </a:custGeom>
            <a:solidFill>
              <a:srgbClr val="EDEC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4"/>
            <p:cNvSpPr/>
            <p:nvPr/>
          </p:nvSpPr>
          <p:spPr>
            <a:xfrm>
              <a:off x="4484105" y="2891770"/>
              <a:ext cx="340736" cy="164051"/>
            </a:xfrm>
            <a:custGeom>
              <a:avLst/>
              <a:gdLst/>
              <a:ahLst/>
              <a:cxnLst/>
              <a:rect l="l" t="t" r="r" b="b"/>
              <a:pathLst>
                <a:path w="7660" h="3688" extrusionOk="0">
                  <a:moveTo>
                    <a:pt x="7660" y="0"/>
                  </a:moveTo>
                  <a:lnTo>
                    <a:pt x="0" y="790"/>
                  </a:lnTo>
                  <a:lnTo>
                    <a:pt x="183" y="3131"/>
                  </a:lnTo>
                  <a:cubicBezTo>
                    <a:pt x="1573" y="3504"/>
                    <a:pt x="2982" y="3688"/>
                    <a:pt x="4368" y="3688"/>
                  </a:cubicBezTo>
                  <a:cubicBezTo>
                    <a:pt x="5467" y="3688"/>
                    <a:pt x="6551" y="3572"/>
                    <a:pt x="7599" y="3344"/>
                  </a:cubicBezTo>
                  <a:lnTo>
                    <a:pt x="7660" y="0"/>
                  </a:lnTo>
                  <a:close/>
                </a:path>
              </a:pathLst>
            </a:custGeom>
            <a:solidFill>
              <a:srgbClr val="FFFFFF"/>
            </a:solidFill>
            <a:ln w="9525" cap="flat" cmpd="sng">
              <a:solidFill>
                <a:srgbClr val="4047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4"/>
            <p:cNvSpPr/>
            <p:nvPr/>
          </p:nvSpPr>
          <p:spPr>
            <a:xfrm>
              <a:off x="4492201" y="3031006"/>
              <a:ext cx="329971" cy="243408"/>
            </a:xfrm>
            <a:custGeom>
              <a:avLst/>
              <a:gdLst/>
              <a:ahLst/>
              <a:cxnLst/>
              <a:rect l="l" t="t" r="r" b="b"/>
              <a:pathLst>
                <a:path w="7418" h="5472" extrusionOk="0">
                  <a:moveTo>
                    <a:pt x="1" y="1"/>
                  </a:moveTo>
                  <a:lnTo>
                    <a:pt x="305" y="3587"/>
                  </a:lnTo>
                  <a:cubicBezTo>
                    <a:pt x="305" y="3587"/>
                    <a:pt x="730" y="5472"/>
                    <a:pt x="3648" y="5472"/>
                  </a:cubicBezTo>
                  <a:cubicBezTo>
                    <a:pt x="6900" y="5472"/>
                    <a:pt x="7387" y="3587"/>
                    <a:pt x="7387" y="3587"/>
                  </a:cubicBezTo>
                  <a:lnTo>
                    <a:pt x="7417" y="214"/>
                  </a:lnTo>
                  <a:lnTo>
                    <a:pt x="7417" y="214"/>
                  </a:lnTo>
                  <a:cubicBezTo>
                    <a:pt x="6369" y="442"/>
                    <a:pt x="5285" y="558"/>
                    <a:pt x="4186" y="558"/>
                  </a:cubicBezTo>
                  <a:cubicBezTo>
                    <a:pt x="2800" y="558"/>
                    <a:pt x="1391" y="374"/>
                    <a:pt x="1" y="1"/>
                  </a:cubicBezTo>
                  <a:close/>
                </a:path>
              </a:pathLst>
            </a:custGeom>
            <a:solidFill>
              <a:srgbClr val="FFFFFF"/>
            </a:solidFill>
            <a:ln w="9525" cap="flat" cmpd="sng">
              <a:solidFill>
                <a:srgbClr val="4047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4"/>
            <p:cNvSpPr/>
            <p:nvPr/>
          </p:nvSpPr>
          <p:spPr>
            <a:xfrm>
              <a:off x="3971646" y="1706088"/>
              <a:ext cx="1219621" cy="1295597"/>
            </a:xfrm>
            <a:custGeom>
              <a:avLst/>
              <a:gdLst/>
              <a:ahLst/>
              <a:cxnLst/>
              <a:rect l="l" t="t" r="r" b="b"/>
              <a:pathLst>
                <a:path w="27418" h="29126" extrusionOk="0">
                  <a:moveTo>
                    <a:pt x="15957" y="1"/>
                  </a:moveTo>
                  <a:cubicBezTo>
                    <a:pt x="14340" y="1"/>
                    <a:pt x="12560" y="229"/>
                    <a:pt x="10639" y="696"/>
                  </a:cubicBezTo>
                  <a:cubicBezTo>
                    <a:pt x="2736" y="2642"/>
                    <a:pt x="0" y="9572"/>
                    <a:pt x="1915" y="18265"/>
                  </a:cubicBezTo>
                  <a:cubicBezTo>
                    <a:pt x="3732" y="26413"/>
                    <a:pt x="9475" y="29125"/>
                    <a:pt x="15277" y="29125"/>
                  </a:cubicBezTo>
                  <a:cubicBezTo>
                    <a:pt x="15687" y="29125"/>
                    <a:pt x="16096" y="29112"/>
                    <a:pt x="16505" y="29086"/>
                  </a:cubicBezTo>
                  <a:cubicBezTo>
                    <a:pt x="23101" y="28660"/>
                    <a:pt x="27417" y="23341"/>
                    <a:pt x="27417" y="17931"/>
                  </a:cubicBezTo>
                  <a:cubicBezTo>
                    <a:pt x="27417" y="11000"/>
                    <a:pt x="25624" y="6259"/>
                    <a:pt x="25624" y="6259"/>
                  </a:cubicBezTo>
                  <a:cubicBezTo>
                    <a:pt x="24406" y="2192"/>
                    <a:pt x="20965" y="1"/>
                    <a:pt x="15957" y="1"/>
                  </a:cubicBezTo>
                  <a:close/>
                </a:path>
              </a:pathLst>
            </a:custGeom>
            <a:solidFill>
              <a:srgbClr val="FFFFFF"/>
            </a:solidFill>
            <a:ln w="9525" cap="flat" cmpd="sng">
              <a:solidFill>
                <a:srgbClr val="4047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4"/>
            <p:cNvSpPr/>
            <p:nvPr/>
          </p:nvSpPr>
          <p:spPr>
            <a:xfrm>
              <a:off x="4880282" y="1700528"/>
              <a:ext cx="555720" cy="839741"/>
            </a:xfrm>
            <a:custGeom>
              <a:avLst/>
              <a:gdLst/>
              <a:ahLst/>
              <a:cxnLst/>
              <a:rect l="l" t="t" r="r" b="b"/>
              <a:pathLst>
                <a:path w="12493" h="18878" extrusionOk="0">
                  <a:moveTo>
                    <a:pt x="3739" y="1"/>
                  </a:moveTo>
                  <a:lnTo>
                    <a:pt x="2371" y="274"/>
                  </a:lnTo>
                  <a:cubicBezTo>
                    <a:pt x="2302" y="265"/>
                    <a:pt x="2234" y="260"/>
                    <a:pt x="2166" y="260"/>
                  </a:cubicBezTo>
                  <a:cubicBezTo>
                    <a:pt x="1158" y="260"/>
                    <a:pt x="295" y="1287"/>
                    <a:pt x="152" y="2341"/>
                  </a:cubicBezTo>
                  <a:cubicBezTo>
                    <a:pt x="0" y="3435"/>
                    <a:pt x="487" y="4529"/>
                    <a:pt x="973" y="5533"/>
                  </a:cubicBezTo>
                  <a:cubicBezTo>
                    <a:pt x="1976" y="7508"/>
                    <a:pt x="3131" y="13891"/>
                    <a:pt x="5411" y="16809"/>
                  </a:cubicBezTo>
                  <a:cubicBezTo>
                    <a:pt x="6201" y="17782"/>
                    <a:pt x="4742" y="17356"/>
                    <a:pt x="5684" y="18147"/>
                  </a:cubicBezTo>
                  <a:cubicBezTo>
                    <a:pt x="6241" y="18617"/>
                    <a:pt x="6977" y="18877"/>
                    <a:pt x="7693" y="18877"/>
                  </a:cubicBezTo>
                  <a:cubicBezTo>
                    <a:pt x="8228" y="18877"/>
                    <a:pt x="8751" y="18732"/>
                    <a:pt x="9180" y="18420"/>
                  </a:cubicBezTo>
                  <a:cubicBezTo>
                    <a:pt x="9970" y="17843"/>
                    <a:pt x="12493" y="3222"/>
                    <a:pt x="3739" y="1"/>
                  </a:cubicBezTo>
                  <a:close/>
                </a:path>
              </a:pathLst>
            </a:custGeom>
            <a:solidFill>
              <a:srgbClr val="A0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4"/>
            <p:cNvSpPr/>
            <p:nvPr/>
          </p:nvSpPr>
          <p:spPr>
            <a:xfrm>
              <a:off x="3768798" y="1567075"/>
              <a:ext cx="1418369" cy="968162"/>
            </a:xfrm>
            <a:custGeom>
              <a:avLst/>
              <a:gdLst/>
              <a:ahLst/>
              <a:cxnLst/>
              <a:rect l="l" t="t" r="r" b="b"/>
              <a:pathLst>
                <a:path w="31886" h="21765" extrusionOk="0">
                  <a:moveTo>
                    <a:pt x="26179" y="0"/>
                  </a:moveTo>
                  <a:cubicBezTo>
                    <a:pt x="25833" y="0"/>
                    <a:pt x="25456" y="26"/>
                    <a:pt x="25047" y="83"/>
                  </a:cubicBezTo>
                  <a:cubicBezTo>
                    <a:pt x="23217" y="333"/>
                    <a:pt x="21853" y="417"/>
                    <a:pt x="20742" y="417"/>
                  </a:cubicBezTo>
                  <a:cubicBezTo>
                    <a:pt x="18540" y="417"/>
                    <a:pt x="17331" y="90"/>
                    <a:pt x="15463" y="90"/>
                  </a:cubicBezTo>
                  <a:cubicBezTo>
                    <a:pt x="15189" y="90"/>
                    <a:pt x="14899" y="97"/>
                    <a:pt x="14591" y="113"/>
                  </a:cubicBezTo>
                  <a:cubicBezTo>
                    <a:pt x="11126" y="295"/>
                    <a:pt x="8086" y="4216"/>
                    <a:pt x="8086" y="4216"/>
                  </a:cubicBezTo>
                  <a:cubicBezTo>
                    <a:pt x="1" y="9323"/>
                    <a:pt x="2949" y="19201"/>
                    <a:pt x="3892" y="20387"/>
                  </a:cubicBezTo>
                  <a:cubicBezTo>
                    <a:pt x="4732" y="21420"/>
                    <a:pt x="5320" y="21765"/>
                    <a:pt x="5730" y="21765"/>
                  </a:cubicBezTo>
                  <a:cubicBezTo>
                    <a:pt x="6549" y="21765"/>
                    <a:pt x="6658" y="20387"/>
                    <a:pt x="6658" y="20387"/>
                  </a:cubicBezTo>
                  <a:cubicBezTo>
                    <a:pt x="6658" y="20387"/>
                    <a:pt x="10852" y="15706"/>
                    <a:pt x="11490" y="11602"/>
                  </a:cubicBezTo>
                  <a:cubicBezTo>
                    <a:pt x="11490" y="11602"/>
                    <a:pt x="15792" y="13513"/>
                    <a:pt x="20632" y="13513"/>
                  </a:cubicBezTo>
                  <a:cubicBezTo>
                    <a:pt x="23586" y="13513"/>
                    <a:pt x="26741" y="12801"/>
                    <a:pt x="29242" y="10508"/>
                  </a:cubicBezTo>
                  <a:cubicBezTo>
                    <a:pt x="30579" y="9262"/>
                    <a:pt x="31886" y="5402"/>
                    <a:pt x="29971" y="4855"/>
                  </a:cubicBezTo>
                  <a:cubicBezTo>
                    <a:pt x="29971" y="4855"/>
                    <a:pt x="30894" y="0"/>
                    <a:pt x="26179" y="0"/>
                  </a:cubicBezTo>
                  <a:close/>
                </a:path>
              </a:pathLst>
            </a:custGeom>
            <a:solidFill>
              <a:srgbClr val="A0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4"/>
            <p:cNvSpPr/>
            <p:nvPr/>
          </p:nvSpPr>
          <p:spPr>
            <a:xfrm>
              <a:off x="4031122" y="1653063"/>
              <a:ext cx="131223" cy="135405"/>
            </a:xfrm>
            <a:custGeom>
              <a:avLst/>
              <a:gdLst/>
              <a:ahLst/>
              <a:cxnLst/>
              <a:rect l="l" t="t" r="r" b="b"/>
              <a:pathLst>
                <a:path w="2950" h="3044" extrusionOk="0">
                  <a:moveTo>
                    <a:pt x="1774" y="0"/>
                  </a:moveTo>
                  <a:cubicBezTo>
                    <a:pt x="1760" y="0"/>
                    <a:pt x="1747" y="1"/>
                    <a:pt x="1733" y="4"/>
                  </a:cubicBezTo>
                  <a:cubicBezTo>
                    <a:pt x="1642" y="34"/>
                    <a:pt x="1551" y="156"/>
                    <a:pt x="1520" y="277"/>
                  </a:cubicBezTo>
                  <a:cubicBezTo>
                    <a:pt x="1490" y="368"/>
                    <a:pt x="1520" y="520"/>
                    <a:pt x="1551" y="612"/>
                  </a:cubicBezTo>
                  <a:lnTo>
                    <a:pt x="1855" y="2010"/>
                  </a:lnTo>
                  <a:cubicBezTo>
                    <a:pt x="1600" y="1653"/>
                    <a:pt x="1218" y="1020"/>
                    <a:pt x="868" y="1020"/>
                  </a:cubicBezTo>
                  <a:cubicBezTo>
                    <a:pt x="800" y="1020"/>
                    <a:pt x="734" y="1044"/>
                    <a:pt x="669" y="1098"/>
                  </a:cubicBezTo>
                  <a:cubicBezTo>
                    <a:pt x="1" y="1615"/>
                    <a:pt x="1308" y="2679"/>
                    <a:pt x="2068" y="3043"/>
                  </a:cubicBezTo>
                  <a:lnTo>
                    <a:pt x="2949" y="2739"/>
                  </a:lnTo>
                  <a:cubicBezTo>
                    <a:pt x="2858" y="1888"/>
                    <a:pt x="2584" y="1068"/>
                    <a:pt x="2159" y="308"/>
                  </a:cubicBezTo>
                  <a:cubicBezTo>
                    <a:pt x="2074" y="167"/>
                    <a:pt x="1938" y="0"/>
                    <a:pt x="1774" y="0"/>
                  </a:cubicBezTo>
                  <a:close/>
                </a:path>
              </a:pathLst>
            </a:custGeom>
            <a:solidFill>
              <a:srgbClr val="A0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4"/>
            <p:cNvSpPr/>
            <p:nvPr/>
          </p:nvSpPr>
          <p:spPr>
            <a:xfrm>
              <a:off x="5069563" y="2440033"/>
              <a:ext cx="288069" cy="326012"/>
            </a:xfrm>
            <a:custGeom>
              <a:avLst/>
              <a:gdLst/>
              <a:ahLst/>
              <a:cxnLst/>
              <a:rect l="l" t="t" r="r" b="b"/>
              <a:pathLst>
                <a:path w="6476" h="7329" extrusionOk="0">
                  <a:moveTo>
                    <a:pt x="2522" y="0"/>
                  </a:moveTo>
                  <a:cubicBezTo>
                    <a:pt x="1307" y="0"/>
                    <a:pt x="274" y="307"/>
                    <a:pt x="274" y="307"/>
                  </a:cubicBezTo>
                  <a:lnTo>
                    <a:pt x="1" y="5353"/>
                  </a:lnTo>
                  <a:cubicBezTo>
                    <a:pt x="662" y="6637"/>
                    <a:pt x="1955" y="7329"/>
                    <a:pt x="3204" y="7329"/>
                  </a:cubicBezTo>
                  <a:cubicBezTo>
                    <a:pt x="4880" y="7329"/>
                    <a:pt x="6475" y="6082"/>
                    <a:pt x="6353" y="3346"/>
                  </a:cubicBezTo>
                  <a:cubicBezTo>
                    <a:pt x="6212" y="582"/>
                    <a:pt x="4194" y="0"/>
                    <a:pt x="2522" y="0"/>
                  </a:cubicBezTo>
                  <a:close/>
                </a:path>
              </a:pathLst>
            </a:custGeom>
            <a:solidFill>
              <a:srgbClr val="FFFFFF"/>
            </a:solidFill>
            <a:ln w="9525" cap="flat" cmpd="sng">
              <a:solidFill>
                <a:srgbClr val="4047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4"/>
            <p:cNvSpPr/>
            <p:nvPr/>
          </p:nvSpPr>
          <p:spPr>
            <a:xfrm>
              <a:off x="4596339" y="2655114"/>
              <a:ext cx="89276" cy="59562"/>
            </a:xfrm>
            <a:custGeom>
              <a:avLst/>
              <a:gdLst/>
              <a:ahLst/>
              <a:cxnLst/>
              <a:rect l="l" t="t" r="r" b="b"/>
              <a:pathLst>
                <a:path w="2007" h="1339" extrusionOk="0">
                  <a:moveTo>
                    <a:pt x="91" y="1"/>
                  </a:moveTo>
                  <a:cubicBezTo>
                    <a:pt x="30" y="1"/>
                    <a:pt x="0" y="62"/>
                    <a:pt x="0" y="92"/>
                  </a:cubicBezTo>
                  <a:cubicBezTo>
                    <a:pt x="0" y="122"/>
                    <a:pt x="182" y="1338"/>
                    <a:pt x="1641" y="1338"/>
                  </a:cubicBezTo>
                  <a:cubicBezTo>
                    <a:pt x="1733" y="1338"/>
                    <a:pt x="1824" y="1338"/>
                    <a:pt x="1915" y="1308"/>
                  </a:cubicBezTo>
                  <a:cubicBezTo>
                    <a:pt x="1976" y="1308"/>
                    <a:pt x="2006" y="1277"/>
                    <a:pt x="2006" y="1217"/>
                  </a:cubicBezTo>
                  <a:cubicBezTo>
                    <a:pt x="2006" y="1156"/>
                    <a:pt x="1976" y="1125"/>
                    <a:pt x="1915" y="1125"/>
                  </a:cubicBezTo>
                  <a:cubicBezTo>
                    <a:pt x="1819" y="1135"/>
                    <a:pt x="1729" y="1139"/>
                    <a:pt x="1644" y="1139"/>
                  </a:cubicBezTo>
                  <a:cubicBezTo>
                    <a:pt x="347" y="1139"/>
                    <a:pt x="213" y="121"/>
                    <a:pt x="213" y="92"/>
                  </a:cubicBezTo>
                  <a:cubicBezTo>
                    <a:pt x="182" y="31"/>
                    <a:pt x="152" y="1"/>
                    <a:pt x="91" y="1"/>
                  </a:cubicBezTo>
                  <a:close/>
                </a:path>
              </a:pathLst>
            </a:custGeom>
            <a:solidFill>
              <a:srgbClr val="404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4"/>
            <p:cNvSpPr/>
            <p:nvPr/>
          </p:nvSpPr>
          <p:spPr>
            <a:xfrm>
              <a:off x="4223116" y="2600221"/>
              <a:ext cx="290738" cy="155822"/>
            </a:xfrm>
            <a:custGeom>
              <a:avLst/>
              <a:gdLst/>
              <a:ahLst/>
              <a:cxnLst/>
              <a:rect l="l" t="t" r="r" b="b"/>
              <a:pathLst>
                <a:path w="6536" h="3503" extrusionOk="0">
                  <a:moveTo>
                    <a:pt x="2494" y="1"/>
                  </a:moveTo>
                  <a:cubicBezTo>
                    <a:pt x="1277" y="1"/>
                    <a:pt x="325" y="434"/>
                    <a:pt x="183" y="1144"/>
                  </a:cubicBezTo>
                  <a:cubicBezTo>
                    <a:pt x="1" y="2056"/>
                    <a:pt x="1217" y="3059"/>
                    <a:pt x="2919" y="3393"/>
                  </a:cubicBezTo>
                  <a:cubicBezTo>
                    <a:pt x="3297" y="3467"/>
                    <a:pt x="3667" y="3502"/>
                    <a:pt x="4017" y="3502"/>
                  </a:cubicBezTo>
                  <a:cubicBezTo>
                    <a:pt x="5242" y="3502"/>
                    <a:pt x="6212" y="3069"/>
                    <a:pt x="6354" y="2359"/>
                  </a:cubicBezTo>
                  <a:cubicBezTo>
                    <a:pt x="6536" y="1448"/>
                    <a:pt x="5290" y="445"/>
                    <a:pt x="3588" y="110"/>
                  </a:cubicBezTo>
                  <a:cubicBezTo>
                    <a:pt x="3210" y="36"/>
                    <a:pt x="2841" y="1"/>
                    <a:pt x="2494" y="1"/>
                  </a:cubicBezTo>
                  <a:close/>
                </a:path>
              </a:pathLst>
            </a:custGeom>
            <a:solidFill>
              <a:srgbClr val="C8A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4"/>
            <p:cNvSpPr/>
            <p:nvPr/>
          </p:nvSpPr>
          <p:spPr>
            <a:xfrm>
              <a:off x="3893754" y="2439188"/>
              <a:ext cx="288825" cy="326857"/>
            </a:xfrm>
            <a:custGeom>
              <a:avLst/>
              <a:gdLst/>
              <a:ahLst/>
              <a:cxnLst/>
              <a:rect l="l" t="t" r="r" b="b"/>
              <a:pathLst>
                <a:path w="6493" h="7348" extrusionOk="0">
                  <a:moveTo>
                    <a:pt x="3269" y="0"/>
                  </a:moveTo>
                  <a:cubicBezTo>
                    <a:pt x="1925" y="0"/>
                    <a:pt x="282" y="580"/>
                    <a:pt x="140" y="3365"/>
                  </a:cubicBezTo>
                  <a:cubicBezTo>
                    <a:pt x="1" y="6101"/>
                    <a:pt x="1589" y="7348"/>
                    <a:pt x="3268" y="7348"/>
                  </a:cubicBezTo>
                  <a:cubicBezTo>
                    <a:pt x="4518" y="7348"/>
                    <a:pt x="5818" y="6656"/>
                    <a:pt x="6493" y="5372"/>
                  </a:cubicBezTo>
                  <a:lnTo>
                    <a:pt x="5034" y="295"/>
                  </a:lnTo>
                  <a:cubicBezTo>
                    <a:pt x="5034" y="295"/>
                    <a:pt x="4228" y="0"/>
                    <a:pt x="3269" y="0"/>
                  </a:cubicBezTo>
                  <a:close/>
                </a:path>
              </a:pathLst>
            </a:custGeom>
            <a:solidFill>
              <a:srgbClr val="FFFFFF"/>
            </a:solidFill>
            <a:ln w="9525" cap="flat" cmpd="sng">
              <a:solidFill>
                <a:srgbClr val="4047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4"/>
            <p:cNvSpPr/>
            <p:nvPr/>
          </p:nvSpPr>
          <p:spPr>
            <a:xfrm>
              <a:off x="4238018" y="2244747"/>
              <a:ext cx="237981" cy="129755"/>
            </a:xfrm>
            <a:custGeom>
              <a:avLst/>
              <a:gdLst/>
              <a:ahLst/>
              <a:cxnLst/>
              <a:rect l="l" t="t" r="r" b="b"/>
              <a:pathLst>
                <a:path w="5350" h="2917" extrusionOk="0">
                  <a:moveTo>
                    <a:pt x="4180" y="1"/>
                  </a:moveTo>
                  <a:cubicBezTo>
                    <a:pt x="3712" y="1"/>
                    <a:pt x="3029" y="203"/>
                    <a:pt x="2006" y="745"/>
                  </a:cubicBezTo>
                  <a:cubicBezTo>
                    <a:pt x="0" y="1809"/>
                    <a:pt x="942" y="2660"/>
                    <a:pt x="942" y="2660"/>
                  </a:cubicBezTo>
                  <a:cubicBezTo>
                    <a:pt x="1129" y="2836"/>
                    <a:pt x="1366" y="2916"/>
                    <a:pt x="1658" y="2916"/>
                  </a:cubicBezTo>
                  <a:cubicBezTo>
                    <a:pt x="2176" y="2916"/>
                    <a:pt x="2864" y="2663"/>
                    <a:pt x="3739" y="2235"/>
                  </a:cubicBezTo>
                  <a:cubicBezTo>
                    <a:pt x="4894" y="1657"/>
                    <a:pt x="5350" y="928"/>
                    <a:pt x="5046" y="442"/>
                  </a:cubicBezTo>
                  <a:cubicBezTo>
                    <a:pt x="4882" y="188"/>
                    <a:pt x="4630" y="1"/>
                    <a:pt x="4180" y="1"/>
                  </a:cubicBezTo>
                  <a:close/>
                </a:path>
              </a:pathLst>
            </a:custGeom>
            <a:solidFill>
              <a:srgbClr val="A0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4"/>
            <p:cNvSpPr/>
            <p:nvPr/>
          </p:nvSpPr>
          <p:spPr>
            <a:xfrm>
              <a:off x="4365110" y="2453645"/>
              <a:ext cx="86563" cy="105512"/>
            </a:xfrm>
            <a:custGeom>
              <a:avLst/>
              <a:gdLst/>
              <a:ahLst/>
              <a:cxnLst/>
              <a:rect l="l" t="t" r="r" b="b"/>
              <a:pathLst>
                <a:path w="1946" h="2372" extrusionOk="0">
                  <a:moveTo>
                    <a:pt x="973" y="1"/>
                  </a:moveTo>
                  <a:cubicBezTo>
                    <a:pt x="426" y="1"/>
                    <a:pt x="0" y="548"/>
                    <a:pt x="0" y="1186"/>
                  </a:cubicBezTo>
                  <a:cubicBezTo>
                    <a:pt x="0" y="1825"/>
                    <a:pt x="426" y="2372"/>
                    <a:pt x="973" y="2372"/>
                  </a:cubicBezTo>
                  <a:cubicBezTo>
                    <a:pt x="1520" y="2372"/>
                    <a:pt x="1946" y="1825"/>
                    <a:pt x="1946" y="1186"/>
                  </a:cubicBezTo>
                  <a:cubicBezTo>
                    <a:pt x="1946" y="548"/>
                    <a:pt x="1520" y="1"/>
                    <a:pt x="973" y="1"/>
                  </a:cubicBezTo>
                  <a:close/>
                </a:path>
              </a:pathLst>
            </a:custGeom>
            <a:solidFill>
              <a:srgbClr val="0101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4"/>
            <p:cNvSpPr/>
            <p:nvPr/>
          </p:nvSpPr>
          <p:spPr>
            <a:xfrm>
              <a:off x="4777523" y="2600221"/>
              <a:ext cx="290738" cy="155822"/>
            </a:xfrm>
            <a:custGeom>
              <a:avLst/>
              <a:gdLst/>
              <a:ahLst/>
              <a:cxnLst/>
              <a:rect l="l" t="t" r="r" b="b"/>
              <a:pathLst>
                <a:path w="6536" h="3503" extrusionOk="0">
                  <a:moveTo>
                    <a:pt x="4042" y="1"/>
                  </a:moveTo>
                  <a:cubicBezTo>
                    <a:pt x="3695" y="1"/>
                    <a:pt x="3326" y="36"/>
                    <a:pt x="2948" y="110"/>
                  </a:cubicBezTo>
                  <a:cubicBezTo>
                    <a:pt x="1246" y="445"/>
                    <a:pt x="0" y="1448"/>
                    <a:pt x="182" y="2359"/>
                  </a:cubicBezTo>
                  <a:cubicBezTo>
                    <a:pt x="324" y="3069"/>
                    <a:pt x="1276" y="3502"/>
                    <a:pt x="2493" y="3502"/>
                  </a:cubicBezTo>
                  <a:cubicBezTo>
                    <a:pt x="2840" y="3502"/>
                    <a:pt x="3209" y="3467"/>
                    <a:pt x="3587" y="3393"/>
                  </a:cubicBezTo>
                  <a:cubicBezTo>
                    <a:pt x="5289" y="3059"/>
                    <a:pt x="6535" y="2056"/>
                    <a:pt x="6353" y="1144"/>
                  </a:cubicBezTo>
                  <a:cubicBezTo>
                    <a:pt x="6211" y="434"/>
                    <a:pt x="5259" y="1"/>
                    <a:pt x="4042" y="1"/>
                  </a:cubicBezTo>
                  <a:close/>
                </a:path>
              </a:pathLst>
            </a:custGeom>
            <a:solidFill>
              <a:srgbClr val="C8A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4"/>
            <p:cNvSpPr/>
            <p:nvPr/>
          </p:nvSpPr>
          <p:spPr>
            <a:xfrm>
              <a:off x="4815379" y="2244747"/>
              <a:ext cx="237981" cy="129755"/>
            </a:xfrm>
            <a:custGeom>
              <a:avLst/>
              <a:gdLst/>
              <a:ahLst/>
              <a:cxnLst/>
              <a:rect l="l" t="t" r="r" b="b"/>
              <a:pathLst>
                <a:path w="5350" h="2917" extrusionOk="0">
                  <a:moveTo>
                    <a:pt x="1158" y="1"/>
                  </a:moveTo>
                  <a:cubicBezTo>
                    <a:pt x="705" y="1"/>
                    <a:pt x="453" y="188"/>
                    <a:pt x="304" y="442"/>
                  </a:cubicBezTo>
                  <a:cubicBezTo>
                    <a:pt x="0" y="928"/>
                    <a:pt x="456" y="1657"/>
                    <a:pt x="1611" y="2235"/>
                  </a:cubicBezTo>
                  <a:cubicBezTo>
                    <a:pt x="2486" y="2663"/>
                    <a:pt x="3174" y="2916"/>
                    <a:pt x="3692" y="2916"/>
                  </a:cubicBezTo>
                  <a:cubicBezTo>
                    <a:pt x="3984" y="2916"/>
                    <a:pt x="4221" y="2836"/>
                    <a:pt x="4408" y="2660"/>
                  </a:cubicBezTo>
                  <a:cubicBezTo>
                    <a:pt x="4408" y="2660"/>
                    <a:pt x="5350" y="1809"/>
                    <a:pt x="3344" y="745"/>
                  </a:cubicBezTo>
                  <a:cubicBezTo>
                    <a:pt x="2321" y="203"/>
                    <a:pt x="1630" y="1"/>
                    <a:pt x="1158" y="1"/>
                  </a:cubicBezTo>
                  <a:close/>
                </a:path>
              </a:pathLst>
            </a:custGeom>
            <a:solidFill>
              <a:srgbClr val="A0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4"/>
            <p:cNvSpPr/>
            <p:nvPr/>
          </p:nvSpPr>
          <p:spPr>
            <a:xfrm>
              <a:off x="4820762" y="2453645"/>
              <a:ext cx="86607" cy="105512"/>
            </a:xfrm>
            <a:custGeom>
              <a:avLst/>
              <a:gdLst/>
              <a:ahLst/>
              <a:cxnLst/>
              <a:rect l="l" t="t" r="r" b="b"/>
              <a:pathLst>
                <a:path w="1947" h="2372" extrusionOk="0">
                  <a:moveTo>
                    <a:pt x="973" y="1"/>
                  </a:moveTo>
                  <a:cubicBezTo>
                    <a:pt x="426" y="1"/>
                    <a:pt x="1" y="548"/>
                    <a:pt x="1" y="1186"/>
                  </a:cubicBezTo>
                  <a:cubicBezTo>
                    <a:pt x="1" y="1825"/>
                    <a:pt x="426" y="2372"/>
                    <a:pt x="973" y="2372"/>
                  </a:cubicBezTo>
                  <a:cubicBezTo>
                    <a:pt x="1490" y="2372"/>
                    <a:pt x="1946" y="1825"/>
                    <a:pt x="1946" y="1186"/>
                  </a:cubicBezTo>
                  <a:cubicBezTo>
                    <a:pt x="1946" y="548"/>
                    <a:pt x="1490" y="1"/>
                    <a:pt x="973" y="1"/>
                  </a:cubicBezTo>
                  <a:close/>
                </a:path>
              </a:pathLst>
            </a:custGeom>
            <a:solidFill>
              <a:srgbClr val="0101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4"/>
            <p:cNvSpPr/>
            <p:nvPr/>
          </p:nvSpPr>
          <p:spPr>
            <a:xfrm>
              <a:off x="4578723" y="2173795"/>
              <a:ext cx="174460" cy="438108"/>
            </a:xfrm>
            <a:custGeom>
              <a:avLst/>
              <a:gdLst/>
              <a:ahLst/>
              <a:cxnLst/>
              <a:rect l="l" t="t" r="r" b="b"/>
              <a:pathLst>
                <a:path w="3922" h="9849" extrusionOk="0">
                  <a:moveTo>
                    <a:pt x="518" y="0"/>
                  </a:moveTo>
                  <a:cubicBezTo>
                    <a:pt x="457" y="0"/>
                    <a:pt x="426" y="30"/>
                    <a:pt x="396" y="91"/>
                  </a:cubicBezTo>
                  <a:cubicBezTo>
                    <a:pt x="366" y="729"/>
                    <a:pt x="1" y="6201"/>
                    <a:pt x="426" y="6900"/>
                  </a:cubicBezTo>
                  <a:cubicBezTo>
                    <a:pt x="565" y="7107"/>
                    <a:pt x="792" y="7295"/>
                    <a:pt x="1181" y="7295"/>
                  </a:cubicBezTo>
                  <a:cubicBezTo>
                    <a:pt x="1475" y="7295"/>
                    <a:pt x="1861" y="7188"/>
                    <a:pt x="2372" y="6900"/>
                  </a:cubicBezTo>
                  <a:cubicBezTo>
                    <a:pt x="2402" y="6869"/>
                    <a:pt x="2402" y="6869"/>
                    <a:pt x="2433" y="6869"/>
                  </a:cubicBezTo>
                  <a:cubicBezTo>
                    <a:pt x="2581" y="6789"/>
                    <a:pt x="2717" y="6750"/>
                    <a:pt x="2841" y="6750"/>
                  </a:cubicBezTo>
                  <a:cubicBezTo>
                    <a:pt x="2997" y="6750"/>
                    <a:pt x="3135" y="6812"/>
                    <a:pt x="3253" y="6930"/>
                  </a:cubicBezTo>
                  <a:cubicBezTo>
                    <a:pt x="3618" y="7265"/>
                    <a:pt x="3709" y="8085"/>
                    <a:pt x="3436" y="8602"/>
                  </a:cubicBezTo>
                  <a:cubicBezTo>
                    <a:pt x="3101" y="9301"/>
                    <a:pt x="2341" y="9666"/>
                    <a:pt x="2311" y="9666"/>
                  </a:cubicBezTo>
                  <a:cubicBezTo>
                    <a:pt x="2281" y="9666"/>
                    <a:pt x="2250" y="9727"/>
                    <a:pt x="2281" y="9787"/>
                  </a:cubicBezTo>
                  <a:cubicBezTo>
                    <a:pt x="2281" y="9818"/>
                    <a:pt x="2341" y="9848"/>
                    <a:pt x="2372" y="9848"/>
                  </a:cubicBezTo>
                  <a:cubicBezTo>
                    <a:pt x="2372" y="9848"/>
                    <a:pt x="2402" y="9848"/>
                    <a:pt x="2402" y="9818"/>
                  </a:cubicBezTo>
                  <a:cubicBezTo>
                    <a:pt x="2433" y="9818"/>
                    <a:pt x="3253" y="9453"/>
                    <a:pt x="3618" y="8693"/>
                  </a:cubicBezTo>
                  <a:cubicBezTo>
                    <a:pt x="3922" y="8085"/>
                    <a:pt x="3800" y="7204"/>
                    <a:pt x="3405" y="6778"/>
                  </a:cubicBezTo>
                  <a:cubicBezTo>
                    <a:pt x="3251" y="6624"/>
                    <a:pt x="3059" y="6547"/>
                    <a:pt x="2850" y="6547"/>
                  </a:cubicBezTo>
                  <a:cubicBezTo>
                    <a:pt x="2687" y="6547"/>
                    <a:pt x="2514" y="6594"/>
                    <a:pt x="2341" y="6687"/>
                  </a:cubicBezTo>
                  <a:cubicBezTo>
                    <a:pt x="2311" y="6717"/>
                    <a:pt x="2311" y="6717"/>
                    <a:pt x="2281" y="6717"/>
                  </a:cubicBezTo>
                  <a:cubicBezTo>
                    <a:pt x="1834" y="6988"/>
                    <a:pt x="1472" y="7117"/>
                    <a:pt x="1184" y="7117"/>
                  </a:cubicBezTo>
                  <a:cubicBezTo>
                    <a:pt x="923" y="7117"/>
                    <a:pt x="723" y="7011"/>
                    <a:pt x="578" y="6809"/>
                  </a:cubicBezTo>
                  <a:cubicBezTo>
                    <a:pt x="244" y="6261"/>
                    <a:pt x="487" y="1793"/>
                    <a:pt x="609" y="122"/>
                  </a:cubicBezTo>
                  <a:cubicBezTo>
                    <a:pt x="609" y="61"/>
                    <a:pt x="578" y="0"/>
                    <a:pt x="518" y="0"/>
                  </a:cubicBezTo>
                  <a:close/>
                </a:path>
              </a:pathLst>
            </a:custGeom>
            <a:solidFill>
              <a:srgbClr val="404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2" name="Google Shape;1382;p54"/>
          <p:cNvGrpSpPr/>
          <p:nvPr/>
        </p:nvGrpSpPr>
        <p:grpSpPr>
          <a:xfrm>
            <a:off x="4373814" y="3348202"/>
            <a:ext cx="1153104" cy="1795241"/>
            <a:chOff x="6115463" y="1558642"/>
            <a:chExt cx="1646821" cy="2563897"/>
          </a:xfrm>
        </p:grpSpPr>
        <p:sp>
          <p:nvSpPr>
            <p:cNvPr id="1383" name="Google Shape;1383;p54"/>
            <p:cNvSpPr/>
            <p:nvPr/>
          </p:nvSpPr>
          <p:spPr>
            <a:xfrm>
              <a:off x="6171575" y="3809037"/>
              <a:ext cx="322775" cy="313476"/>
            </a:xfrm>
            <a:custGeom>
              <a:avLst/>
              <a:gdLst/>
              <a:ahLst/>
              <a:cxnLst/>
              <a:rect l="l" t="t" r="r" b="b"/>
              <a:pathLst>
                <a:path w="7387" h="7356" extrusionOk="0">
                  <a:moveTo>
                    <a:pt x="760" y="0"/>
                  </a:moveTo>
                  <a:cubicBezTo>
                    <a:pt x="1" y="3952"/>
                    <a:pt x="153" y="7204"/>
                    <a:pt x="153" y="7356"/>
                  </a:cubicBezTo>
                  <a:lnTo>
                    <a:pt x="7387" y="7356"/>
                  </a:lnTo>
                  <a:lnTo>
                    <a:pt x="7387" y="2401"/>
                  </a:lnTo>
                  <a:cubicBezTo>
                    <a:pt x="5168" y="1672"/>
                    <a:pt x="2949" y="821"/>
                    <a:pt x="760" y="0"/>
                  </a:cubicBezTo>
                  <a:close/>
                </a:path>
              </a:pathLst>
            </a:custGeom>
            <a:solidFill>
              <a:srgbClr val="FFFFFF"/>
            </a:solidFill>
            <a:ln w="9525" cap="flat" cmpd="sng">
              <a:solidFill>
                <a:srgbClr val="4047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4"/>
            <p:cNvSpPr/>
            <p:nvPr/>
          </p:nvSpPr>
          <p:spPr>
            <a:xfrm>
              <a:off x="7398072" y="3809039"/>
              <a:ext cx="300185" cy="313468"/>
            </a:xfrm>
            <a:custGeom>
              <a:avLst/>
              <a:gdLst/>
              <a:ahLst/>
              <a:cxnLst/>
              <a:rect l="l" t="t" r="r" b="b"/>
              <a:pathLst>
                <a:path w="6870" h="7174" extrusionOk="0">
                  <a:moveTo>
                    <a:pt x="6444" y="0"/>
                  </a:moveTo>
                  <a:lnTo>
                    <a:pt x="6444" y="0"/>
                  </a:lnTo>
                  <a:cubicBezTo>
                    <a:pt x="4316" y="852"/>
                    <a:pt x="2128" y="1581"/>
                    <a:pt x="0" y="2280"/>
                  </a:cubicBezTo>
                  <a:lnTo>
                    <a:pt x="0" y="7174"/>
                  </a:lnTo>
                  <a:lnTo>
                    <a:pt x="6383" y="7174"/>
                  </a:lnTo>
                  <a:cubicBezTo>
                    <a:pt x="6383" y="7174"/>
                    <a:pt x="6870" y="3982"/>
                    <a:pt x="6444" y="0"/>
                  </a:cubicBezTo>
                  <a:close/>
                </a:path>
              </a:pathLst>
            </a:custGeom>
            <a:solidFill>
              <a:srgbClr val="FFFFFF"/>
            </a:solidFill>
            <a:ln w="9525" cap="flat" cmpd="sng">
              <a:solidFill>
                <a:srgbClr val="4047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4"/>
            <p:cNvSpPr/>
            <p:nvPr/>
          </p:nvSpPr>
          <p:spPr>
            <a:xfrm>
              <a:off x="6195465" y="1558642"/>
              <a:ext cx="573803" cy="455870"/>
            </a:xfrm>
            <a:custGeom>
              <a:avLst/>
              <a:gdLst/>
              <a:ahLst/>
              <a:cxnLst/>
              <a:rect l="l" t="t" r="r" b="b"/>
              <a:pathLst>
                <a:path w="13132" h="10433" extrusionOk="0">
                  <a:moveTo>
                    <a:pt x="7342" y="1"/>
                  </a:moveTo>
                  <a:cubicBezTo>
                    <a:pt x="6348" y="1"/>
                    <a:pt x="5306" y="240"/>
                    <a:pt x="4317" y="745"/>
                  </a:cubicBezTo>
                  <a:cubicBezTo>
                    <a:pt x="1369" y="2204"/>
                    <a:pt x="1" y="5426"/>
                    <a:pt x="1278" y="7888"/>
                  </a:cubicBezTo>
                  <a:cubicBezTo>
                    <a:pt x="2098" y="9529"/>
                    <a:pt x="3842" y="10432"/>
                    <a:pt x="5779" y="10432"/>
                  </a:cubicBezTo>
                  <a:cubicBezTo>
                    <a:pt x="6783" y="10432"/>
                    <a:pt x="7839" y="10190"/>
                    <a:pt x="8846" y="9681"/>
                  </a:cubicBezTo>
                  <a:cubicBezTo>
                    <a:pt x="11764" y="8222"/>
                    <a:pt x="13132" y="5000"/>
                    <a:pt x="11886" y="2538"/>
                  </a:cubicBezTo>
                  <a:cubicBezTo>
                    <a:pt x="11042" y="911"/>
                    <a:pt x="9282" y="1"/>
                    <a:pt x="7342" y="1"/>
                  </a:cubicBezTo>
                  <a:close/>
                </a:path>
              </a:pathLst>
            </a:custGeom>
            <a:solidFill>
              <a:srgbClr val="EDEC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4"/>
            <p:cNvSpPr/>
            <p:nvPr/>
          </p:nvSpPr>
          <p:spPr>
            <a:xfrm>
              <a:off x="6223384" y="1855447"/>
              <a:ext cx="1418471" cy="1222455"/>
            </a:xfrm>
            <a:custGeom>
              <a:avLst/>
              <a:gdLst/>
              <a:ahLst/>
              <a:cxnLst/>
              <a:rect l="l" t="t" r="r" b="b"/>
              <a:pathLst>
                <a:path w="32463" h="27977" extrusionOk="0">
                  <a:moveTo>
                    <a:pt x="23982" y="1"/>
                  </a:moveTo>
                  <a:lnTo>
                    <a:pt x="487" y="6718"/>
                  </a:lnTo>
                  <a:cubicBezTo>
                    <a:pt x="0" y="10943"/>
                    <a:pt x="699" y="15320"/>
                    <a:pt x="2705" y="19059"/>
                  </a:cubicBezTo>
                  <a:cubicBezTo>
                    <a:pt x="4681" y="22797"/>
                    <a:pt x="8055" y="25867"/>
                    <a:pt x="12067" y="27205"/>
                  </a:cubicBezTo>
                  <a:cubicBezTo>
                    <a:pt x="13622" y="27718"/>
                    <a:pt x="15257" y="27976"/>
                    <a:pt x="16889" y="27976"/>
                  </a:cubicBezTo>
                  <a:cubicBezTo>
                    <a:pt x="18448" y="27976"/>
                    <a:pt x="20005" y="27740"/>
                    <a:pt x="21490" y="27265"/>
                  </a:cubicBezTo>
                  <a:cubicBezTo>
                    <a:pt x="23830" y="26536"/>
                    <a:pt x="25989" y="25229"/>
                    <a:pt x="27721" y="23466"/>
                  </a:cubicBezTo>
                  <a:cubicBezTo>
                    <a:pt x="30913" y="20183"/>
                    <a:pt x="32463" y="15350"/>
                    <a:pt x="31733" y="10791"/>
                  </a:cubicBezTo>
                  <a:cubicBezTo>
                    <a:pt x="31034" y="6262"/>
                    <a:pt x="28055" y="2128"/>
                    <a:pt x="23982" y="1"/>
                  </a:cubicBezTo>
                  <a:close/>
                </a:path>
              </a:pathLst>
            </a:custGeom>
            <a:solidFill>
              <a:srgbClr val="EDEC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4"/>
            <p:cNvSpPr/>
            <p:nvPr/>
          </p:nvSpPr>
          <p:spPr>
            <a:xfrm>
              <a:off x="6186202" y="3156968"/>
              <a:ext cx="1511454" cy="965572"/>
            </a:xfrm>
            <a:custGeom>
              <a:avLst/>
              <a:gdLst/>
              <a:ahLst/>
              <a:cxnLst/>
              <a:rect l="l" t="t" r="r" b="b"/>
              <a:pathLst>
                <a:path w="34591" h="22098" extrusionOk="0">
                  <a:moveTo>
                    <a:pt x="16961" y="0"/>
                  </a:moveTo>
                  <a:cubicBezTo>
                    <a:pt x="5988" y="0"/>
                    <a:pt x="1672" y="7174"/>
                    <a:pt x="0" y="13344"/>
                  </a:cubicBezTo>
                  <a:lnTo>
                    <a:pt x="7265" y="15654"/>
                  </a:lnTo>
                  <a:lnTo>
                    <a:pt x="7265" y="22098"/>
                  </a:lnTo>
                  <a:lnTo>
                    <a:pt x="27508" y="22098"/>
                  </a:lnTo>
                  <a:lnTo>
                    <a:pt x="27508" y="15654"/>
                  </a:lnTo>
                  <a:lnTo>
                    <a:pt x="34590" y="13405"/>
                  </a:lnTo>
                  <a:cubicBezTo>
                    <a:pt x="33405" y="7234"/>
                    <a:pt x="29362" y="0"/>
                    <a:pt x="16961" y="0"/>
                  </a:cubicBezTo>
                  <a:close/>
                </a:path>
              </a:pathLst>
            </a:custGeom>
            <a:solidFill>
              <a:srgbClr val="A0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4"/>
            <p:cNvSpPr/>
            <p:nvPr/>
          </p:nvSpPr>
          <p:spPr>
            <a:xfrm>
              <a:off x="6171565" y="3739960"/>
              <a:ext cx="332082" cy="166085"/>
            </a:xfrm>
            <a:custGeom>
              <a:avLst/>
              <a:gdLst/>
              <a:ahLst/>
              <a:cxnLst/>
              <a:rect l="l" t="t" r="r" b="b"/>
              <a:pathLst>
                <a:path w="7600" h="3801" extrusionOk="0">
                  <a:moveTo>
                    <a:pt x="335" y="1"/>
                  </a:moveTo>
                  <a:cubicBezTo>
                    <a:pt x="214" y="487"/>
                    <a:pt x="122" y="943"/>
                    <a:pt x="1" y="1399"/>
                  </a:cubicBezTo>
                  <a:cubicBezTo>
                    <a:pt x="2554" y="2220"/>
                    <a:pt x="5077" y="3071"/>
                    <a:pt x="7600" y="3800"/>
                  </a:cubicBezTo>
                  <a:lnTo>
                    <a:pt x="7600" y="2311"/>
                  </a:lnTo>
                  <a:lnTo>
                    <a:pt x="335" y="1"/>
                  </a:lnTo>
                  <a:close/>
                </a:path>
              </a:pathLst>
            </a:custGeom>
            <a:solidFill>
              <a:srgbClr val="C8A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4"/>
            <p:cNvSpPr/>
            <p:nvPr/>
          </p:nvSpPr>
          <p:spPr>
            <a:xfrm>
              <a:off x="7388109" y="3742626"/>
              <a:ext cx="320110" cy="166085"/>
            </a:xfrm>
            <a:custGeom>
              <a:avLst/>
              <a:gdLst/>
              <a:ahLst/>
              <a:cxnLst/>
              <a:rect l="l" t="t" r="r" b="b"/>
              <a:pathLst>
                <a:path w="7326" h="3801" extrusionOk="0">
                  <a:moveTo>
                    <a:pt x="7082" y="1"/>
                  </a:moveTo>
                  <a:lnTo>
                    <a:pt x="0" y="2250"/>
                  </a:lnTo>
                  <a:lnTo>
                    <a:pt x="0" y="3800"/>
                  </a:lnTo>
                  <a:cubicBezTo>
                    <a:pt x="2432" y="3101"/>
                    <a:pt x="4894" y="2372"/>
                    <a:pt x="7326" y="1520"/>
                  </a:cubicBezTo>
                  <a:cubicBezTo>
                    <a:pt x="7265" y="1034"/>
                    <a:pt x="7204" y="517"/>
                    <a:pt x="7082" y="1"/>
                  </a:cubicBezTo>
                  <a:close/>
                </a:path>
              </a:pathLst>
            </a:custGeom>
            <a:solidFill>
              <a:srgbClr val="C8A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4"/>
            <p:cNvSpPr/>
            <p:nvPr/>
          </p:nvSpPr>
          <p:spPr>
            <a:xfrm>
              <a:off x="6734680" y="3158191"/>
              <a:ext cx="474178" cy="229923"/>
            </a:xfrm>
            <a:custGeom>
              <a:avLst/>
              <a:gdLst/>
              <a:ahLst/>
              <a:cxnLst/>
              <a:rect l="l" t="t" r="r" b="b"/>
              <a:pathLst>
                <a:path w="10852" h="5262" extrusionOk="0">
                  <a:moveTo>
                    <a:pt x="3969" y="1"/>
                  </a:moveTo>
                  <a:cubicBezTo>
                    <a:pt x="2669" y="1"/>
                    <a:pt x="1307" y="92"/>
                    <a:pt x="1" y="337"/>
                  </a:cubicBezTo>
                  <a:cubicBezTo>
                    <a:pt x="1" y="337"/>
                    <a:pt x="61" y="5200"/>
                    <a:pt x="5198" y="5261"/>
                  </a:cubicBezTo>
                  <a:cubicBezTo>
                    <a:pt x="5232" y="5261"/>
                    <a:pt x="5266" y="5262"/>
                    <a:pt x="5300" y="5262"/>
                  </a:cubicBezTo>
                  <a:cubicBezTo>
                    <a:pt x="10372" y="5262"/>
                    <a:pt x="10852" y="732"/>
                    <a:pt x="10852" y="732"/>
                  </a:cubicBezTo>
                  <a:cubicBezTo>
                    <a:pt x="10852" y="732"/>
                    <a:pt x="7660" y="1"/>
                    <a:pt x="3969" y="1"/>
                  </a:cubicBezTo>
                  <a:close/>
                </a:path>
              </a:pathLst>
            </a:custGeom>
            <a:solidFill>
              <a:srgbClr val="C8A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4"/>
            <p:cNvSpPr/>
            <p:nvPr/>
          </p:nvSpPr>
          <p:spPr>
            <a:xfrm>
              <a:off x="6799739" y="2951087"/>
              <a:ext cx="333437" cy="161191"/>
            </a:xfrm>
            <a:custGeom>
              <a:avLst/>
              <a:gdLst/>
              <a:ahLst/>
              <a:cxnLst/>
              <a:rect l="l" t="t" r="r" b="b"/>
              <a:pathLst>
                <a:path w="7631" h="3689" extrusionOk="0">
                  <a:moveTo>
                    <a:pt x="7630" y="1"/>
                  </a:moveTo>
                  <a:lnTo>
                    <a:pt x="1" y="791"/>
                  </a:lnTo>
                  <a:lnTo>
                    <a:pt x="183" y="3132"/>
                  </a:lnTo>
                  <a:cubicBezTo>
                    <a:pt x="1574" y="3505"/>
                    <a:pt x="2983" y="3688"/>
                    <a:pt x="4369" y="3688"/>
                  </a:cubicBezTo>
                  <a:cubicBezTo>
                    <a:pt x="5467" y="3688"/>
                    <a:pt x="6551" y="3573"/>
                    <a:pt x="7600" y="3344"/>
                  </a:cubicBezTo>
                  <a:lnTo>
                    <a:pt x="7630" y="1"/>
                  </a:lnTo>
                  <a:close/>
                </a:path>
              </a:pathLst>
            </a:custGeom>
            <a:solidFill>
              <a:srgbClr val="FFFFFF"/>
            </a:solidFill>
            <a:ln w="9525" cap="flat" cmpd="sng">
              <a:solidFill>
                <a:srgbClr val="4047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4"/>
            <p:cNvSpPr/>
            <p:nvPr/>
          </p:nvSpPr>
          <p:spPr>
            <a:xfrm>
              <a:off x="6807735" y="3087889"/>
              <a:ext cx="324086" cy="239099"/>
            </a:xfrm>
            <a:custGeom>
              <a:avLst/>
              <a:gdLst/>
              <a:ahLst/>
              <a:cxnLst/>
              <a:rect l="l" t="t" r="r" b="b"/>
              <a:pathLst>
                <a:path w="7417" h="5472" extrusionOk="0">
                  <a:moveTo>
                    <a:pt x="0" y="1"/>
                  </a:moveTo>
                  <a:lnTo>
                    <a:pt x="304" y="3587"/>
                  </a:lnTo>
                  <a:cubicBezTo>
                    <a:pt x="304" y="3587"/>
                    <a:pt x="730" y="5472"/>
                    <a:pt x="3648" y="5472"/>
                  </a:cubicBezTo>
                  <a:cubicBezTo>
                    <a:pt x="6900" y="5472"/>
                    <a:pt x="7386" y="3587"/>
                    <a:pt x="7386" y="3587"/>
                  </a:cubicBezTo>
                  <a:lnTo>
                    <a:pt x="7417" y="213"/>
                  </a:lnTo>
                  <a:lnTo>
                    <a:pt x="7417" y="213"/>
                  </a:lnTo>
                  <a:cubicBezTo>
                    <a:pt x="6368" y="442"/>
                    <a:pt x="5284" y="557"/>
                    <a:pt x="4186" y="557"/>
                  </a:cubicBezTo>
                  <a:cubicBezTo>
                    <a:pt x="2800" y="557"/>
                    <a:pt x="1391" y="374"/>
                    <a:pt x="0" y="1"/>
                  </a:cubicBezTo>
                  <a:close/>
                </a:path>
              </a:pathLst>
            </a:custGeom>
            <a:solidFill>
              <a:srgbClr val="FFFFFF"/>
            </a:solidFill>
            <a:ln w="9525" cap="flat" cmpd="sng">
              <a:solidFill>
                <a:srgbClr val="4047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4"/>
            <p:cNvSpPr/>
            <p:nvPr/>
          </p:nvSpPr>
          <p:spPr>
            <a:xfrm>
              <a:off x="6295085" y="1786544"/>
              <a:ext cx="1199340" cy="1272661"/>
            </a:xfrm>
            <a:custGeom>
              <a:avLst/>
              <a:gdLst/>
              <a:ahLst/>
              <a:cxnLst/>
              <a:rect l="l" t="t" r="r" b="b"/>
              <a:pathLst>
                <a:path w="27448" h="29126" extrusionOk="0">
                  <a:moveTo>
                    <a:pt x="15970" y="0"/>
                  </a:moveTo>
                  <a:cubicBezTo>
                    <a:pt x="14352" y="0"/>
                    <a:pt x="12568" y="229"/>
                    <a:pt x="10639" y="696"/>
                  </a:cubicBezTo>
                  <a:cubicBezTo>
                    <a:pt x="2736" y="2641"/>
                    <a:pt x="1" y="9572"/>
                    <a:pt x="1946" y="18265"/>
                  </a:cubicBezTo>
                  <a:cubicBezTo>
                    <a:pt x="3735" y="26413"/>
                    <a:pt x="9502" y="29125"/>
                    <a:pt x="15308" y="29125"/>
                  </a:cubicBezTo>
                  <a:cubicBezTo>
                    <a:pt x="15717" y="29125"/>
                    <a:pt x="16127" y="29112"/>
                    <a:pt x="16536" y="29086"/>
                  </a:cubicBezTo>
                  <a:cubicBezTo>
                    <a:pt x="23132" y="28660"/>
                    <a:pt x="27448" y="23341"/>
                    <a:pt x="27448" y="17961"/>
                  </a:cubicBezTo>
                  <a:cubicBezTo>
                    <a:pt x="27448" y="11031"/>
                    <a:pt x="25624" y="6258"/>
                    <a:pt x="25624" y="6258"/>
                  </a:cubicBezTo>
                  <a:cubicBezTo>
                    <a:pt x="24406" y="2191"/>
                    <a:pt x="20983" y="0"/>
                    <a:pt x="15970" y="0"/>
                  </a:cubicBezTo>
                  <a:close/>
                </a:path>
              </a:pathLst>
            </a:custGeom>
            <a:solidFill>
              <a:srgbClr val="FFFFFF"/>
            </a:solidFill>
            <a:ln w="9525" cap="flat" cmpd="sng">
              <a:solidFill>
                <a:srgbClr val="4047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4"/>
            <p:cNvSpPr/>
            <p:nvPr/>
          </p:nvSpPr>
          <p:spPr>
            <a:xfrm>
              <a:off x="6909976" y="2718685"/>
              <a:ext cx="87696" cy="58508"/>
            </a:xfrm>
            <a:custGeom>
              <a:avLst/>
              <a:gdLst/>
              <a:ahLst/>
              <a:cxnLst/>
              <a:rect l="l" t="t" r="r" b="b"/>
              <a:pathLst>
                <a:path w="2007" h="1339" extrusionOk="0">
                  <a:moveTo>
                    <a:pt x="92" y="1"/>
                  </a:moveTo>
                  <a:cubicBezTo>
                    <a:pt x="31" y="1"/>
                    <a:pt x="1" y="61"/>
                    <a:pt x="1" y="92"/>
                  </a:cubicBezTo>
                  <a:cubicBezTo>
                    <a:pt x="1" y="122"/>
                    <a:pt x="183" y="1338"/>
                    <a:pt x="1642" y="1338"/>
                  </a:cubicBezTo>
                  <a:cubicBezTo>
                    <a:pt x="1733" y="1338"/>
                    <a:pt x="1825" y="1338"/>
                    <a:pt x="1916" y="1308"/>
                  </a:cubicBezTo>
                  <a:cubicBezTo>
                    <a:pt x="1977" y="1308"/>
                    <a:pt x="2007" y="1277"/>
                    <a:pt x="2007" y="1217"/>
                  </a:cubicBezTo>
                  <a:cubicBezTo>
                    <a:pt x="2007" y="1156"/>
                    <a:pt x="1946" y="1125"/>
                    <a:pt x="1885" y="1125"/>
                  </a:cubicBezTo>
                  <a:cubicBezTo>
                    <a:pt x="1792" y="1135"/>
                    <a:pt x="1703" y="1139"/>
                    <a:pt x="1619" y="1139"/>
                  </a:cubicBezTo>
                  <a:cubicBezTo>
                    <a:pt x="344" y="1139"/>
                    <a:pt x="183" y="120"/>
                    <a:pt x="183" y="92"/>
                  </a:cubicBezTo>
                  <a:cubicBezTo>
                    <a:pt x="183" y="31"/>
                    <a:pt x="122" y="1"/>
                    <a:pt x="92" y="1"/>
                  </a:cubicBezTo>
                  <a:close/>
                </a:path>
              </a:pathLst>
            </a:custGeom>
            <a:solidFill>
              <a:srgbClr val="404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4"/>
            <p:cNvSpPr/>
            <p:nvPr/>
          </p:nvSpPr>
          <p:spPr>
            <a:xfrm>
              <a:off x="6542125" y="2664769"/>
              <a:ext cx="285591" cy="153064"/>
            </a:xfrm>
            <a:custGeom>
              <a:avLst/>
              <a:gdLst/>
              <a:ahLst/>
              <a:cxnLst/>
              <a:rect l="l" t="t" r="r" b="b"/>
              <a:pathLst>
                <a:path w="6536" h="3503" extrusionOk="0">
                  <a:moveTo>
                    <a:pt x="2520" y="1"/>
                  </a:moveTo>
                  <a:cubicBezTo>
                    <a:pt x="1294" y="1"/>
                    <a:pt x="324" y="434"/>
                    <a:pt x="183" y="1143"/>
                  </a:cubicBezTo>
                  <a:cubicBezTo>
                    <a:pt x="0" y="2055"/>
                    <a:pt x="1246" y="3058"/>
                    <a:pt x="2949" y="3393"/>
                  </a:cubicBezTo>
                  <a:cubicBezTo>
                    <a:pt x="3326" y="3467"/>
                    <a:pt x="3695" y="3502"/>
                    <a:pt x="4042" y="3502"/>
                  </a:cubicBezTo>
                  <a:cubicBezTo>
                    <a:pt x="5260" y="3502"/>
                    <a:pt x="6211" y="3069"/>
                    <a:pt x="6353" y="2359"/>
                  </a:cubicBezTo>
                  <a:cubicBezTo>
                    <a:pt x="6535" y="1447"/>
                    <a:pt x="5319" y="444"/>
                    <a:pt x="3617" y="110"/>
                  </a:cubicBezTo>
                  <a:cubicBezTo>
                    <a:pt x="3239" y="36"/>
                    <a:pt x="2869" y="1"/>
                    <a:pt x="2520" y="1"/>
                  </a:cubicBezTo>
                  <a:close/>
                </a:path>
              </a:pathLst>
            </a:custGeom>
            <a:solidFill>
              <a:srgbClr val="C8A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4"/>
            <p:cNvSpPr/>
            <p:nvPr/>
          </p:nvSpPr>
          <p:spPr>
            <a:xfrm>
              <a:off x="6219933" y="2506601"/>
              <a:ext cx="283712" cy="321071"/>
            </a:xfrm>
            <a:custGeom>
              <a:avLst/>
              <a:gdLst/>
              <a:ahLst/>
              <a:cxnLst/>
              <a:rect l="l" t="t" r="r" b="b"/>
              <a:pathLst>
                <a:path w="6493" h="7348" extrusionOk="0">
                  <a:moveTo>
                    <a:pt x="3269" y="0"/>
                  </a:moveTo>
                  <a:cubicBezTo>
                    <a:pt x="1925" y="0"/>
                    <a:pt x="282" y="580"/>
                    <a:pt x="140" y="3365"/>
                  </a:cubicBezTo>
                  <a:cubicBezTo>
                    <a:pt x="1" y="6100"/>
                    <a:pt x="1589" y="7348"/>
                    <a:pt x="3267" y="7348"/>
                  </a:cubicBezTo>
                  <a:cubicBezTo>
                    <a:pt x="4518" y="7348"/>
                    <a:pt x="5818" y="6656"/>
                    <a:pt x="6493" y="5371"/>
                  </a:cubicBezTo>
                  <a:lnTo>
                    <a:pt x="5034" y="295"/>
                  </a:lnTo>
                  <a:cubicBezTo>
                    <a:pt x="5034" y="295"/>
                    <a:pt x="4228" y="0"/>
                    <a:pt x="3269" y="0"/>
                  </a:cubicBezTo>
                  <a:close/>
                </a:path>
              </a:pathLst>
            </a:custGeom>
            <a:solidFill>
              <a:srgbClr val="FFFFFF"/>
            </a:solidFill>
            <a:ln w="9525" cap="flat" cmpd="sng">
              <a:solidFill>
                <a:srgbClr val="4047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4"/>
            <p:cNvSpPr/>
            <p:nvPr/>
          </p:nvSpPr>
          <p:spPr>
            <a:xfrm>
              <a:off x="6556718" y="2315620"/>
              <a:ext cx="235123" cy="127458"/>
            </a:xfrm>
            <a:custGeom>
              <a:avLst/>
              <a:gdLst/>
              <a:ahLst/>
              <a:cxnLst/>
              <a:rect l="l" t="t" r="r" b="b"/>
              <a:pathLst>
                <a:path w="5381" h="2917" extrusionOk="0">
                  <a:moveTo>
                    <a:pt x="4211" y="0"/>
                  </a:moveTo>
                  <a:cubicBezTo>
                    <a:pt x="3742" y="0"/>
                    <a:pt x="3060" y="203"/>
                    <a:pt x="2037" y="745"/>
                  </a:cubicBezTo>
                  <a:cubicBezTo>
                    <a:pt x="1" y="1809"/>
                    <a:pt x="973" y="2660"/>
                    <a:pt x="973" y="2660"/>
                  </a:cubicBezTo>
                  <a:cubicBezTo>
                    <a:pt x="1159" y="2836"/>
                    <a:pt x="1397" y="2916"/>
                    <a:pt x="1689" y="2916"/>
                  </a:cubicBezTo>
                  <a:cubicBezTo>
                    <a:pt x="2206" y="2916"/>
                    <a:pt x="2895" y="2662"/>
                    <a:pt x="3770" y="2235"/>
                  </a:cubicBezTo>
                  <a:cubicBezTo>
                    <a:pt x="4894" y="1657"/>
                    <a:pt x="5381" y="928"/>
                    <a:pt x="5077" y="441"/>
                  </a:cubicBezTo>
                  <a:cubicBezTo>
                    <a:pt x="4913" y="188"/>
                    <a:pt x="4661" y="0"/>
                    <a:pt x="4211" y="0"/>
                  </a:cubicBezTo>
                  <a:close/>
                </a:path>
              </a:pathLst>
            </a:custGeom>
            <a:solidFill>
              <a:srgbClr val="EDEC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4"/>
            <p:cNvSpPr/>
            <p:nvPr/>
          </p:nvSpPr>
          <p:spPr>
            <a:xfrm>
              <a:off x="6682904" y="2520801"/>
              <a:ext cx="85030" cy="103645"/>
            </a:xfrm>
            <a:custGeom>
              <a:avLst/>
              <a:gdLst/>
              <a:ahLst/>
              <a:cxnLst/>
              <a:rect l="l" t="t" r="r" b="b"/>
              <a:pathLst>
                <a:path w="1946" h="2372" extrusionOk="0">
                  <a:moveTo>
                    <a:pt x="973" y="1"/>
                  </a:moveTo>
                  <a:cubicBezTo>
                    <a:pt x="426" y="1"/>
                    <a:pt x="0" y="548"/>
                    <a:pt x="0" y="1186"/>
                  </a:cubicBezTo>
                  <a:cubicBezTo>
                    <a:pt x="0" y="1824"/>
                    <a:pt x="426" y="2372"/>
                    <a:pt x="973" y="2372"/>
                  </a:cubicBezTo>
                  <a:cubicBezTo>
                    <a:pt x="1490" y="2372"/>
                    <a:pt x="1945" y="1824"/>
                    <a:pt x="1945" y="1186"/>
                  </a:cubicBezTo>
                  <a:cubicBezTo>
                    <a:pt x="1945" y="548"/>
                    <a:pt x="1490" y="1"/>
                    <a:pt x="973" y="1"/>
                  </a:cubicBezTo>
                  <a:close/>
                </a:path>
              </a:pathLst>
            </a:custGeom>
            <a:solidFill>
              <a:srgbClr val="404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4"/>
            <p:cNvSpPr/>
            <p:nvPr/>
          </p:nvSpPr>
          <p:spPr>
            <a:xfrm>
              <a:off x="7087938" y="2664769"/>
              <a:ext cx="284280" cy="153064"/>
            </a:xfrm>
            <a:custGeom>
              <a:avLst/>
              <a:gdLst/>
              <a:ahLst/>
              <a:cxnLst/>
              <a:rect l="l" t="t" r="r" b="b"/>
              <a:pathLst>
                <a:path w="6506" h="3503" extrusionOk="0">
                  <a:moveTo>
                    <a:pt x="4016" y="1"/>
                  </a:moveTo>
                  <a:cubicBezTo>
                    <a:pt x="3667" y="1"/>
                    <a:pt x="3297" y="36"/>
                    <a:pt x="2919" y="110"/>
                  </a:cubicBezTo>
                  <a:cubicBezTo>
                    <a:pt x="1217" y="444"/>
                    <a:pt x="1" y="1447"/>
                    <a:pt x="183" y="2359"/>
                  </a:cubicBezTo>
                  <a:cubicBezTo>
                    <a:pt x="325" y="3069"/>
                    <a:pt x="1277" y="3502"/>
                    <a:pt x="2494" y="3502"/>
                  </a:cubicBezTo>
                  <a:cubicBezTo>
                    <a:pt x="2841" y="3502"/>
                    <a:pt x="3210" y="3467"/>
                    <a:pt x="3588" y="3393"/>
                  </a:cubicBezTo>
                  <a:cubicBezTo>
                    <a:pt x="5290" y="3058"/>
                    <a:pt x="6506" y="2055"/>
                    <a:pt x="6323" y="1143"/>
                  </a:cubicBezTo>
                  <a:cubicBezTo>
                    <a:pt x="6205" y="434"/>
                    <a:pt x="5240" y="1"/>
                    <a:pt x="4016" y="1"/>
                  </a:cubicBezTo>
                  <a:close/>
                </a:path>
              </a:pathLst>
            </a:custGeom>
            <a:solidFill>
              <a:srgbClr val="C8A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4"/>
            <p:cNvSpPr/>
            <p:nvPr/>
          </p:nvSpPr>
          <p:spPr>
            <a:xfrm>
              <a:off x="7125121" y="2315620"/>
              <a:ext cx="233812" cy="127458"/>
            </a:xfrm>
            <a:custGeom>
              <a:avLst/>
              <a:gdLst/>
              <a:ahLst/>
              <a:cxnLst/>
              <a:rect l="l" t="t" r="r" b="b"/>
              <a:pathLst>
                <a:path w="5351" h="2917" extrusionOk="0">
                  <a:moveTo>
                    <a:pt x="1144" y="0"/>
                  </a:moveTo>
                  <a:cubicBezTo>
                    <a:pt x="690" y="0"/>
                    <a:pt x="438" y="188"/>
                    <a:pt x="274" y="441"/>
                  </a:cubicBezTo>
                  <a:cubicBezTo>
                    <a:pt x="1" y="928"/>
                    <a:pt x="457" y="1657"/>
                    <a:pt x="1581" y="2235"/>
                  </a:cubicBezTo>
                  <a:cubicBezTo>
                    <a:pt x="2456" y="2662"/>
                    <a:pt x="3145" y="2916"/>
                    <a:pt x="3662" y="2916"/>
                  </a:cubicBezTo>
                  <a:cubicBezTo>
                    <a:pt x="3954" y="2916"/>
                    <a:pt x="4192" y="2836"/>
                    <a:pt x="4378" y="2660"/>
                  </a:cubicBezTo>
                  <a:cubicBezTo>
                    <a:pt x="4378" y="2660"/>
                    <a:pt x="5351" y="1809"/>
                    <a:pt x="3344" y="745"/>
                  </a:cubicBezTo>
                  <a:cubicBezTo>
                    <a:pt x="2306" y="203"/>
                    <a:pt x="1616" y="0"/>
                    <a:pt x="1144" y="0"/>
                  </a:cubicBezTo>
                  <a:close/>
                </a:path>
              </a:pathLst>
            </a:custGeom>
            <a:solidFill>
              <a:srgbClr val="EDEC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4"/>
            <p:cNvSpPr/>
            <p:nvPr/>
          </p:nvSpPr>
          <p:spPr>
            <a:xfrm>
              <a:off x="7130451" y="2520801"/>
              <a:ext cx="83720" cy="103645"/>
            </a:xfrm>
            <a:custGeom>
              <a:avLst/>
              <a:gdLst/>
              <a:ahLst/>
              <a:cxnLst/>
              <a:rect l="l" t="t" r="r" b="b"/>
              <a:pathLst>
                <a:path w="1916" h="2372" extrusionOk="0">
                  <a:moveTo>
                    <a:pt x="943" y="1"/>
                  </a:moveTo>
                  <a:cubicBezTo>
                    <a:pt x="426" y="1"/>
                    <a:pt x="0" y="548"/>
                    <a:pt x="0" y="1186"/>
                  </a:cubicBezTo>
                  <a:cubicBezTo>
                    <a:pt x="0" y="1824"/>
                    <a:pt x="426" y="2372"/>
                    <a:pt x="943" y="2372"/>
                  </a:cubicBezTo>
                  <a:cubicBezTo>
                    <a:pt x="1490" y="2372"/>
                    <a:pt x="1915" y="1824"/>
                    <a:pt x="1915" y="1186"/>
                  </a:cubicBezTo>
                  <a:cubicBezTo>
                    <a:pt x="1915" y="548"/>
                    <a:pt x="1490" y="1"/>
                    <a:pt x="943" y="1"/>
                  </a:cubicBezTo>
                  <a:close/>
                </a:path>
              </a:pathLst>
            </a:custGeom>
            <a:solidFill>
              <a:srgbClr val="404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4"/>
            <p:cNvSpPr/>
            <p:nvPr/>
          </p:nvSpPr>
          <p:spPr>
            <a:xfrm>
              <a:off x="6891407" y="2245886"/>
              <a:ext cx="171372" cy="430396"/>
            </a:xfrm>
            <a:custGeom>
              <a:avLst/>
              <a:gdLst/>
              <a:ahLst/>
              <a:cxnLst/>
              <a:rect l="l" t="t" r="r" b="b"/>
              <a:pathLst>
                <a:path w="3922" h="9850" extrusionOk="0">
                  <a:moveTo>
                    <a:pt x="517" y="1"/>
                  </a:moveTo>
                  <a:cubicBezTo>
                    <a:pt x="487" y="1"/>
                    <a:pt x="426" y="31"/>
                    <a:pt x="426" y="92"/>
                  </a:cubicBezTo>
                  <a:cubicBezTo>
                    <a:pt x="395" y="730"/>
                    <a:pt x="0" y="6202"/>
                    <a:pt x="456" y="6901"/>
                  </a:cubicBezTo>
                  <a:cubicBezTo>
                    <a:pt x="577" y="7108"/>
                    <a:pt x="807" y="7296"/>
                    <a:pt x="1201" y="7296"/>
                  </a:cubicBezTo>
                  <a:cubicBezTo>
                    <a:pt x="1499" y="7296"/>
                    <a:pt x="1891" y="7189"/>
                    <a:pt x="2402" y="6901"/>
                  </a:cubicBezTo>
                  <a:cubicBezTo>
                    <a:pt x="2402" y="6870"/>
                    <a:pt x="2432" y="6870"/>
                    <a:pt x="2432" y="6870"/>
                  </a:cubicBezTo>
                  <a:cubicBezTo>
                    <a:pt x="2580" y="6790"/>
                    <a:pt x="2722" y="6751"/>
                    <a:pt x="2853" y="6751"/>
                  </a:cubicBezTo>
                  <a:cubicBezTo>
                    <a:pt x="3017" y="6751"/>
                    <a:pt x="3164" y="6812"/>
                    <a:pt x="3283" y="6931"/>
                  </a:cubicBezTo>
                  <a:cubicBezTo>
                    <a:pt x="3648" y="7265"/>
                    <a:pt x="3709" y="8086"/>
                    <a:pt x="3465" y="8603"/>
                  </a:cubicBezTo>
                  <a:cubicBezTo>
                    <a:pt x="3131" y="9302"/>
                    <a:pt x="2341" y="9667"/>
                    <a:pt x="2341" y="9667"/>
                  </a:cubicBezTo>
                  <a:cubicBezTo>
                    <a:pt x="2310" y="9667"/>
                    <a:pt x="2280" y="9727"/>
                    <a:pt x="2310" y="9788"/>
                  </a:cubicBezTo>
                  <a:cubicBezTo>
                    <a:pt x="2310" y="9819"/>
                    <a:pt x="2341" y="9849"/>
                    <a:pt x="2371" y="9849"/>
                  </a:cubicBezTo>
                  <a:lnTo>
                    <a:pt x="2432" y="9849"/>
                  </a:lnTo>
                  <a:cubicBezTo>
                    <a:pt x="2462" y="9819"/>
                    <a:pt x="3253" y="9454"/>
                    <a:pt x="3617" y="8694"/>
                  </a:cubicBezTo>
                  <a:cubicBezTo>
                    <a:pt x="3921" y="8086"/>
                    <a:pt x="3830" y="7205"/>
                    <a:pt x="3405" y="6779"/>
                  </a:cubicBezTo>
                  <a:cubicBezTo>
                    <a:pt x="3251" y="6625"/>
                    <a:pt x="3068" y="6548"/>
                    <a:pt x="2862" y="6548"/>
                  </a:cubicBezTo>
                  <a:cubicBezTo>
                    <a:pt x="2701" y="6548"/>
                    <a:pt x="2527" y="6595"/>
                    <a:pt x="2341" y="6688"/>
                  </a:cubicBezTo>
                  <a:cubicBezTo>
                    <a:pt x="2341" y="6718"/>
                    <a:pt x="2310" y="6718"/>
                    <a:pt x="2280" y="6749"/>
                  </a:cubicBezTo>
                  <a:cubicBezTo>
                    <a:pt x="1856" y="7000"/>
                    <a:pt x="1497" y="7121"/>
                    <a:pt x="1211" y="7121"/>
                  </a:cubicBezTo>
                  <a:cubicBezTo>
                    <a:pt x="944" y="7121"/>
                    <a:pt x="740" y="7015"/>
                    <a:pt x="608" y="6809"/>
                  </a:cubicBezTo>
                  <a:cubicBezTo>
                    <a:pt x="274" y="6262"/>
                    <a:pt x="487" y="1794"/>
                    <a:pt x="608" y="122"/>
                  </a:cubicBezTo>
                  <a:cubicBezTo>
                    <a:pt x="608" y="62"/>
                    <a:pt x="578" y="1"/>
                    <a:pt x="517" y="1"/>
                  </a:cubicBezTo>
                  <a:close/>
                </a:path>
              </a:pathLst>
            </a:custGeom>
            <a:solidFill>
              <a:srgbClr val="404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4"/>
            <p:cNvSpPr/>
            <p:nvPr/>
          </p:nvSpPr>
          <p:spPr>
            <a:xfrm>
              <a:off x="6115463" y="1722840"/>
              <a:ext cx="1646821" cy="829156"/>
            </a:xfrm>
            <a:custGeom>
              <a:avLst/>
              <a:gdLst/>
              <a:ahLst/>
              <a:cxnLst/>
              <a:rect l="l" t="t" r="r" b="b"/>
              <a:pathLst>
                <a:path w="37689" h="18976" extrusionOk="0">
                  <a:moveTo>
                    <a:pt x="22563" y="0"/>
                  </a:moveTo>
                  <a:cubicBezTo>
                    <a:pt x="20433" y="0"/>
                    <a:pt x="18539" y="518"/>
                    <a:pt x="17060" y="1060"/>
                  </a:cubicBezTo>
                  <a:cubicBezTo>
                    <a:pt x="17060" y="1060"/>
                    <a:pt x="16359" y="961"/>
                    <a:pt x="15266" y="961"/>
                  </a:cubicBezTo>
                  <a:cubicBezTo>
                    <a:pt x="10842" y="961"/>
                    <a:pt x="0" y="2583"/>
                    <a:pt x="3291" y="18963"/>
                  </a:cubicBezTo>
                  <a:cubicBezTo>
                    <a:pt x="3291" y="18963"/>
                    <a:pt x="4446" y="18811"/>
                    <a:pt x="5905" y="17929"/>
                  </a:cubicBezTo>
                  <a:cubicBezTo>
                    <a:pt x="6179" y="17777"/>
                    <a:pt x="6756" y="16288"/>
                    <a:pt x="7121" y="16136"/>
                  </a:cubicBezTo>
                  <a:cubicBezTo>
                    <a:pt x="7637" y="15954"/>
                    <a:pt x="8701" y="15255"/>
                    <a:pt x="9340" y="15042"/>
                  </a:cubicBezTo>
                  <a:cubicBezTo>
                    <a:pt x="9340" y="15042"/>
                    <a:pt x="9431" y="12124"/>
                    <a:pt x="9948" y="11972"/>
                  </a:cubicBezTo>
                  <a:cubicBezTo>
                    <a:pt x="9956" y="11969"/>
                    <a:pt x="9964" y="11968"/>
                    <a:pt x="9972" y="11968"/>
                  </a:cubicBezTo>
                  <a:cubicBezTo>
                    <a:pt x="10365" y="11968"/>
                    <a:pt x="11081" y="14681"/>
                    <a:pt x="11502" y="14681"/>
                  </a:cubicBezTo>
                  <a:cubicBezTo>
                    <a:pt x="11511" y="14681"/>
                    <a:pt x="11520" y="14680"/>
                    <a:pt x="11528" y="14677"/>
                  </a:cubicBezTo>
                  <a:cubicBezTo>
                    <a:pt x="13480" y="14171"/>
                    <a:pt x="16617" y="14009"/>
                    <a:pt x="19439" y="14009"/>
                  </a:cubicBezTo>
                  <a:cubicBezTo>
                    <a:pt x="20176" y="14009"/>
                    <a:pt x="20891" y="14020"/>
                    <a:pt x="21559" y="14039"/>
                  </a:cubicBezTo>
                  <a:cubicBezTo>
                    <a:pt x="21560" y="14039"/>
                    <a:pt x="21562" y="14039"/>
                    <a:pt x="21563" y="14039"/>
                  </a:cubicBezTo>
                  <a:cubicBezTo>
                    <a:pt x="22076" y="14039"/>
                    <a:pt x="22678" y="8567"/>
                    <a:pt x="23222" y="8567"/>
                  </a:cubicBezTo>
                  <a:cubicBezTo>
                    <a:pt x="23225" y="8567"/>
                    <a:pt x="23228" y="8567"/>
                    <a:pt x="23230" y="8568"/>
                  </a:cubicBezTo>
                  <a:cubicBezTo>
                    <a:pt x="23747" y="8598"/>
                    <a:pt x="25267" y="14100"/>
                    <a:pt x="25814" y="14191"/>
                  </a:cubicBezTo>
                  <a:cubicBezTo>
                    <a:pt x="26604" y="14312"/>
                    <a:pt x="27820" y="14799"/>
                    <a:pt x="28337" y="15042"/>
                  </a:cubicBezTo>
                  <a:cubicBezTo>
                    <a:pt x="28337" y="15042"/>
                    <a:pt x="28251" y="11964"/>
                    <a:pt x="28582" y="11964"/>
                  </a:cubicBezTo>
                  <a:cubicBezTo>
                    <a:pt x="28591" y="11964"/>
                    <a:pt x="28601" y="11967"/>
                    <a:pt x="28611" y="11972"/>
                  </a:cubicBezTo>
                  <a:cubicBezTo>
                    <a:pt x="28975" y="12185"/>
                    <a:pt x="29553" y="15650"/>
                    <a:pt x="30009" y="15893"/>
                  </a:cubicBezTo>
                  <a:cubicBezTo>
                    <a:pt x="30313" y="16075"/>
                    <a:pt x="30677" y="16288"/>
                    <a:pt x="31073" y="16470"/>
                  </a:cubicBezTo>
                  <a:cubicBezTo>
                    <a:pt x="31407" y="16653"/>
                    <a:pt x="31133" y="17747"/>
                    <a:pt x="31437" y="17929"/>
                  </a:cubicBezTo>
                  <a:cubicBezTo>
                    <a:pt x="32562" y="18568"/>
                    <a:pt x="34143" y="18537"/>
                    <a:pt x="34386" y="18963"/>
                  </a:cubicBezTo>
                  <a:cubicBezTo>
                    <a:pt x="34391" y="18971"/>
                    <a:pt x="34398" y="18975"/>
                    <a:pt x="34406" y="18975"/>
                  </a:cubicBezTo>
                  <a:cubicBezTo>
                    <a:pt x="34786" y="18975"/>
                    <a:pt x="37689" y="9980"/>
                    <a:pt x="32896" y="4890"/>
                  </a:cubicBezTo>
                  <a:cubicBezTo>
                    <a:pt x="29318" y="1113"/>
                    <a:pt x="25686" y="0"/>
                    <a:pt x="22563" y="0"/>
                  </a:cubicBezTo>
                  <a:close/>
                </a:path>
              </a:pathLst>
            </a:custGeom>
            <a:solidFill>
              <a:srgbClr val="EDEC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4"/>
            <p:cNvSpPr/>
            <p:nvPr/>
          </p:nvSpPr>
          <p:spPr>
            <a:xfrm>
              <a:off x="6285778" y="2763296"/>
              <a:ext cx="229836" cy="206459"/>
            </a:xfrm>
            <a:custGeom>
              <a:avLst/>
              <a:gdLst/>
              <a:ahLst/>
              <a:cxnLst/>
              <a:rect l="l" t="t" r="r" b="b"/>
              <a:pathLst>
                <a:path w="5260" h="4725" extrusionOk="0">
                  <a:moveTo>
                    <a:pt x="1600" y="1"/>
                  </a:moveTo>
                  <a:cubicBezTo>
                    <a:pt x="1546" y="1"/>
                    <a:pt x="1503" y="22"/>
                    <a:pt x="1460" y="44"/>
                  </a:cubicBezTo>
                  <a:cubicBezTo>
                    <a:pt x="426" y="682"/>
                    <a:pt x="1" y="1958"/>
                    <a:pt x="426" y="3083"/>
                  </a:cubicBezTo>
                  <a:cubicBezTo>
                    <a:pt x="639" y="3721"/>
                    <a:pt x="1125" y="4238"/>
                    <a:pt x="1733" y="4512"/>
                  </a:cubicBezTo>
                  <a:cubicBezTo>
                    <a:pt x="2068" y="4664"/>
                    <a:pt x="2432" y="4724"/>
                    <a:pt x="2797" y="4724"/>
                  </a:cubicBezTo>
                  <a:cubicBezTo>
                    <a:pt x="3101" y="4724"/>
                    <a:pt x="3405" y="4694"/>
                    <a:pt x="3679" y="4572"/>
                  </a:cubicBezTo>
                  <a:cubicBezTo>
                    <a:pt x="4591" y="4238"/>
                    <a:pt x="5168" y="3478"/>
                    <a:pt x="5259" y="2506"/>
                  </a:cubicBezTo>
                  <a:lnTo>
                    <a:pt x="4895" y="2050"/>
                  </a:lnTo>
                  <a:cubicBezTo>
                    <a:pt x="4887" y="2048"/>
                    <a:pt x="4879" y="2047"/>
                    <a:pt x="4872" y="2047"/>
                  </a:cubicBezTo>
                  <a:cubicBezTo>
                    <a:pt x="4765" y="2047"/>
                    <a:pt x="4712" y="2242"/>
                    <a:pt x="4712" y="2384"/>
                  </a:cubicBezTo>
                  <a:cubicBezTo>
                    <a:pt x="4651" y="3113"/>
                    <a:pt x="4165" y="3752"/>
                    <a:pt x="3466" y="3995"/>
                  </a:cubicBezTo>
                  <a:cubicBezTo>
                    <a:pt x="3232" y="4083"/>
                    <a:pt x="2991" y="4128"/>
                    <a:pt x="2754" y="4128"/>
                  </a:cubicBezTo>
                  <a:cubicBezTo>
                    <a:pt x="2497" y="4128"/>
                    <a:pt x="2244" y="4075"/>
                    <a:pt x="2007" y="3965"/>
                  </a:cubicBezTo>
                  <a:cubicBezTo>
                    <a:pt x="1521" y="3752"/>
                    <a:pt x="1156" y="3357"/>
                    <a:pt x="1004" y="2870"/>
                  </a:cubicBezTo>
                  <a:cubicBezTo>
                    <a:pt x="670" y="2019"/>
                    <a:pt x="1004" y="1047"/>
                    <a:pt x="1764" y="560"/>
                  </a:cubicBezTo>
                  <a:cubicBezTo>
                    <a:pt x="1855" y="530"/>
                    <a:pt x="1885" y="469"/>
                    <a:pt x="1916" y="378"/>
                  </a:cubicBezTo>
                  <a:cubicBezTo>
                    <a:pt x="1916" y="287"/>
                    <a:pt x="1916" y="226"/>
                    <a:pt x="1855" y="135"/>
                  </a:cubicBezTo>
                  <a:cubicBezTo>
                    <a:pt x="1825" y="74"/>
                    <a:pt x="1764" y="44"/>
                    <a:pt x="1673" y="13"/>
                  </a:cubicBezTo>
                  <a:cubicBezTo>
                    <a:pt x="1646" y="4"/>
                    <a:pt x="1622" y="1"/>
                    <a:pt x="1600" y="1"/>
                  </a:cubicBezTo>
                  <a:close/>
                </a:path>
              </a:pathLst>
            </a:custGeom>
            <a:solidFill>
              <a:srgbClr val="A0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4"/>
            <p:cNvSpPr/>
            <p:nvPr/>
          </p:nvSpPr>
          <p:spPr>
            <a:xfrm>
              <a:off x="7380113" y="2763296"/>
              <a:ext cx="229836" cy="206459"/>
            </a:xfrm>
            <a:custGeom>
              <a:avLst/>
              <a:gdLst/>
              <a:ahLst/>
              <a:cxnLst/>
              <a:rect l="l" t="t" r="r" b="b"/>
              <a:pathLst>
                <a:path w="5260" h="4725" extrusionOk="0">
                  <a:moveTo>
                    <a:pt x="3661" y="1"/>
                  </a:moveTo>
                  <a:cubicBezTo>
                    <a:pt x="3638" y="1"/>
                    <a:pt x="3614" y="4"/>
                    <a:pt x="3588" y="13"/>
                  </a:cubicBezTo>
                  <a:cubicBezTo>
                    <a:pt x="3496" y="44"/>
                    <a:pt x="3436" y="74"/>
                    <a:pt x="3405" y="135"/>
                  </a:cubicBezTo>
                  <a:cubicBezTo>
                    <a:pt x="3344" y="226"/>
                    <a:pt x="3344" y="287"/>
                    <a:pt x="3344" y="378"/>
                  </a:cubicBezTo>
                  <a:cubicBezTo>
                    <a:pt x="3375" y="469"/>
                    <a:pt x="3436" y="530"/>
                    <a:pt x="3496" y="560"/>
                  </a:cubicBezTo>
                  <a:cubicBezTo>
                    <a:pt x="4256" y="1047"/>
                    <a:pt x="4591" y="2019"/>
                    <a:pt x="4287" y="2870"/>
                  </a:cubicBezTo>
                  <a:cubicBezTo>
                    <a:pt x="4104" y="3357"/>
                    <a:pt x="3740" y="3752"/>
                    <a:pt x="3284" y="3965"/>
                  </a:cubicBezTo>
                  <a:cubicBezTo>
                    <a:pt x="3031" y="4075"/>
                    <a:pt x="2770" y="4128"/>
                    <a:pt x="2510" y="4128"/>
                  </a:cubicBezTo>
                  <a:cubicBezTo>
                    <a:pt x="2269" y="4128"/>
                    <a:pt x="2028" y="4083"/>
                    <a:pt x="1794" y="3995"/>
                  </a:cubicBezTo>
                  <a:cubicBezTo>
                    <a:pt x="1095" y="3752"/>
                    <a:pt x="639" y="3113"/>
                    <a:pt x="548" y="2384"/>
                  </a:cubicBezTo>
                  <a:cubicBezTo>
                    <a:pt x="548" y="2242"/>
                    <a:pt x="521" y="2047"/>
                    <a:pt x="419" y="2047"/>
                  </a:cubicBezTo>
                  <a:cubicBezTo>
                    <a:pt x="411" y="2047"/>
                    <a:pt x="404" y="2048"/>
                    <a:pt x="396" y="2050"/>
                  </a:cubicBezTo>
                  <a:lnTo>
                    <a:pt x="1" y="2506"/>
                  </a:lnTo>
                  <a:cubicBezTo>
                    <a:pt x="92" y="3478"/>
                    <a:pt x="670" y="4238"/>
                    <a:pt x="1581" y="4572"/>
                  </a:cubicBezTo>
                  <a:cubicBezTo>
                    <a:pt x="1885" y="4694"/>
                    <a:pt x="2159" y="4724"/>
                    <a:pt x="2463" y="4724"/>
                  </a:cubicBezTo>
                  <a:cubicBezTo>
                    <a:pt x="2828" y="4724"/>
                    <a:pt x="3192" y="4664"/>
                    <a:pt x="3527" y="4512"/>
                  </a:cubicBezTo>
                  <a:cubicBezTo>
                    <a:pt x="4135" y="4238"/>
                    <a:pt x="4621" y="3721"/>
                    <a:pt x="4864" y="3083"/>
                  </a:cubicBezTo>
                  <a:cubicBezTo>
                    <a:pt x="5259" y="1958"/>
                    <a:pt x="4834" y="682"/>
                    <a:pt x="3831" y="44"/>
                  </a:cubicBezTo>
                  <a:cubicBezTo>
                    <a:pt x="3766" y="22"/>
                    <a:pt x="3717" y="1"/>
                    <a:pt x="3661" y="1"/>
                  </a:cubicBezTo>
                  <a:close/>
                </a:path>
              </a:pathLst>
            </a:custGeom>
            <a:solidFill>
              <a:srgbClr val="A0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4"/>
            <p:cNvSpPr/>
            <p:nvPr/>
          </p:nvSpPr>
          <p:spPr>
            <a:xfrm flipH="1">
              <a:off x="7404008" y="2506601"/>
              <a:ext cx="283712" cy="321071"/>
            </a:xfrm>
            <a:custGeom>
              <a:avLst/>
              <a:gdLst/>
              <a:ahLst/>
              <a:cxnLst/>
              <a:rect l="l" t="t" r="r" b="b"/>
              <a:pathLst>
                <a:path w="6493" h="7348" extrusionOk="0">
                  <a:moveTo>
                    <a:pt x="3269" y="0"/>
                  </a:moveTo>
                  <a:cubicBezTo>
                    <a:pt x="1925" y="0"/>
                    <a:pt x="282" y="580"/>
                    <a:pt x="140" y="3365"/>
                  </a:cubicBezTo>
                  <a:cubicBezTo>
                    <a:pt x="1" y="6100"/>
                    <a:pt x="1589" y="7348"/>
                    <a:pt x="3267" y="7348"/>
                  </a:cubicBezTo>
                  <a:cubicBezTo>
                    <a:pt x="4518" y="7348"/>
                    <a:pt x="5818" y="6656"/>
                    <a:pt x="6493" y="5371"/>
                  </a:cubicBezTo>
                  <a:lnTo>
                    <a:pt x="5034" y="295"/>
                  </a:lnTo>
                  <a:cubicBezTo>
                    <a:pt x="5034" y="295"/>
                    <a:pt x="4228" y="0"/>
                    <a:pt x="3269" y="0"/>
                  </a:cubicBezTo>
                  <a:close/>
                </a:path>
              </a:pathLst>
            </a:custGeom>
            <a:solidFill>
              <a:srgbClr val="FFFFFF"/>
            </a:solidFill>
            <a:ln w="9525" cap="flat" cmpd="sng">
              <a:solidFill>
                <a:srgbClr val="4047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07" name="Google Shape;1407;p54"/>
          <p:cNvPicPr preferRelativeResize="0"/>
          <p:nvPr/>
        </p:nvPicPr>
        <p:blipFill>
          <a:blip r:embed="rId3">
            <a:alphaModFix/>
          </a:blip>
          <a:stretch>
            <a:fillRect/>
          </a:stretch>
        </p:blipFill>
        <p:spPr>
          <a:xfrm>
            <a:off x="7261175" y="4643774"/>
            <a:ext cx="1882825" cy="403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1"/>
        <p:cNvGrpSpPr/>
        <p:nvPr/>
      </p:nvGrpSpPr>
      <p:grpSpPr>
        <a:xfrm>
          <a:off x="0" y="0"/>
          <a:ext cx="0" cy="0"/>
          <a:chOff x="0" y="0"/>
          <a:chExt cx="0" cy="0"/>
        </a:xfrm>
      </p:grpSpPr>
      <p:sp>
        <p:nvSpPr>
          <p:cNvPr id="1412" name="Google Shape;1412;p55"/>
          <p:cNvSpPr txBox="1">
            <a:spLocks noGrp="1"/>
          </p:cNvSpPr>
          <p:nvPr>
            <p:ph type="title"/>
          </p:nvPr>
        </p:nvSpPr>
        <p:spPr>
          <a:xfrm>
            <a:off x="713250" y="578925"/>
            <a:ext cx="6545700" cy="58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Pre-school</a:t>
            </a:r>
            <a:endParaRPr/>
          </a:p>
        </p:txBody>
      </p:sp>
      <p:sp>
        <p:nvSpPr>
          <p:cNvPr id="1413" name="Google Shape;1413;p55"/>
          <p:cNvSpPr txBox="1">
            <a:spLocks noGrp="1"/>
          </p:cNvSpPr>
          <p:nvPr>
            <p:ph type="subTitle" idx="1"/>
          </p:nvPr>
        </p:nvSpPr>
        <p:spPr>
          <a:xfrm>
            <a:off x="798150" y="1241400"/>
            <a:ext cx="7161600" cy="344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900"/>
              <a:t>The Pre-school program is offered for children aged from 5 to 6 at nursery schools, and primary school is conducted by qualified teaching staff and is voluntary.</a:t>
            </a:r>
            <a:endParaRPr sz="1900"/>
          </a:p>
          <a:p>
            <a:pPr marL="0" lvl="0" indent="0" algn="l" rtl="0">
              <a:spcBef>
                <a:spcPts val="1600"/>
              </a:spcBef>
              <a:spcAft>
                <a:spcPts val="1600"/>
              </a:spcAft>
              <a:buNone/>
            </a:pPr>
            <a:endParaRPr sz="1400"/>
          </a:p>
        </p:txBody>
      </p:sp>
      <p:pic>
        <p:nvPicPr>
          <p:cNvPr id="1414" name="Google Shape;1414;p55"/>
          <p:cNvPicPr preferRelativeResize="0"/>
          <p:nvPr/>
        </p:nvPicPr>
        <p:blipFill>
          <a:blip r:embed="rId3">
            <a:alphaModFix amt="95000"/>
          </a:blip>
          <a:stretch>
            <a:fillRect/>
          </a:stretch>
        </p:blipFill>
        <p:spPr>
          <a:xfrm>
            <a:off x="930650" y="3002575"/>
            <a:ext cx="6689101" cy="1221550"/>
          </a:xfrm>
          <a:prstGeom prst="rect">
            <a:avLst/>
          </a:prstGeom>
          <a:noFill/>
          <a:ln>
            <a:noFill/>
          </a:ln>
        </p:spPr>
      </p:pic>
      <p:pic>
        <p:nvPicPr>
          <p:cNvPr id="1415" name="Google Shape;1415;p55"/>
          <p:cNvPicPr preferRelativeResize="0"/>
          <p:nvPr/>
        </p:nvPicPr>
        <p:blipFill>
          <a:blip r:embed="rId4">
            <a:alphaModFix/>
          </a:blip>
          <a:stretch>
            <a:fillRect/>
          </a:stretch>
        </p:blipFill>
        <p:spPr>
          <a:xfrm>
            <a:off x="7261175" y="4720649"/>
            <a:ext cx="1882825" cy="403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9"/>
        <p:cNvGrpSpPr/>
        <p:nvPr/>
      </p:nvGrpSpPr>
      <p:grpSpPr>
        <a:xfrm>
          <a:off x="0" y="0"/>
          <a:ext cx="0" cy="0"/>
          <a:chOff x="0" y="0"/>
          <a:chExt cx="0" cy="0"/>
        </a:xfrm>
      </p:grpSpPr>
      <p:sp>
        <p:nvSpPr>
          <p:cNvPr id="1420" name="Google Shape;1420;p5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Primary and Lower Secondary School</a:t>
            </a:r>
            <a:endParaRPr/>
          </a:p>
        </p:txBody>
      </p:sp>
      <p:sp>
        <p:nvSpPr>
          <p:cNvPr id="1421" name="Google Shape;1421;p56"/>
          <p:cNvSpPr txBox="1">
            <a:spLocks noGrp="1"/>
          </p:cNvSpPr>
          <p:nvPr>
            <p:ph type="subTitle" idx="1"/>
          </p:nvPr>
        </p:nvSpPr>
        <p:spPr>
          <a:xfrm>
            <a:off x="1079750" y="1036225"/>
            <a:ext cx="6631500" cy="3442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900"/>
              <a:t>Begins at the age of 6-7, ten class system for primary and lower secondary education. The 4-year primary school is followed by 6 years of basic education.</a:t>
            </a:r>
            <a:endParaRPr sz="1900"/>
          </a:p>
        </p:txBody>
      </p:sp>
      <p:pic>
        <p:nvPicPr>
          <p:cNvPr id="1422" name="Google Shape;1422;p56"/>
          <p:cNvPicPr preferRelativeResize="0"/>
          <p:nvPr/>
        </p:nvPicPr>
        <p:blipFill>
          <a:blip r:embed="rId3">
            <a:alphaModFix/>
          </a:blip>
          <a:stretch>
            <a:fillRect/>
          </a:stretch>
        </p:blipFill>
        <p:spPr>
          <a:xfrm>
            <a:off x="63350" y="924211"/>
            <a:ext cx="9144003" cy="4219279"/>
          </a:xfrm>
          <a:prstGeom prst="rect">
            <a:avLst/>
          </a:prstGeom>
          <a:noFill/>
          <a:ln>
            <a:noFill/>
          </a:ln>
        </p:spPr>
      </p:pic>
      <p:pic>
        <p:nvPicPr>
          <p:cNvPr id="1423" name="Google Shape;1423;p56"/>
          <p:cNvPicPr preferRelativeResize="0"/>
          <p:nvPr/>
        </p:nvPicPr>
        <p:blipFill>
          <a:blip r:embed="rId4">
            <a:alphaModFix/>
          </a:blip>
          <a:stretch>
            <a:fillRect/>
          </a:stretch>
        </p:blipFill>
        <p:spPr>
          <a:xfrm>
            <a:off x="7261175" y="4720649"/>
            <a:ext cx="1882825" cy="403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7"/>
        <p:cNvGrpSpPr/>
        <p:nvPr/>
      </p:nvGrpSpPr>
      <p:grpSpPr>
        <a:xfrm>
          <a:off x="0" y="0"/>
          <a:ext cx="0" cy="0"/>
          <a:chOff x="0" y="0"/>
          <a:chExt cx="0" cy="0"/>
        </a:xfrm>
      </p:grpSpPr>
      <p:sp>
        <p:nvSpPr>
          <p:cNvPr id="1428" name="Google Shape;1428;p5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Gymnasium</a:t>
            </a:r>
            <a:endParaRPr/>
          </a:p>
        </p:txBody>
      </p:sp>
      <p:sp>
        <p:nvSpPr>
          <p:cNvPr id="1429" name="Google Shape;1429;p57"/>
          <p:cNvSpPr txBox="1"/>
          <p:nvPr/>
        </p:nvSpPr>
        <p:spPr>
          <a:xfrm>
            <a:off x="3084675" y="1135100"/>
            <a:ext cx="4353300" cy="164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a:solidFill>
                  <a:schemeClr val="accent2"/>
                </a:solidFill>
                <a:latin typeface="Manjari"/>
                <a:ea typeface="Manjari"/>
                <a:cs typeface="Manjari"/>
                <a:sym typeface="Manjari"/>
              </a:rPr>
              <a:t>Gymnasium has 9-12 forms which are often called 1-4 gymnasium years. Students who intend to enter Universities study in gymnasiums and take National exams.</a:t>
            </a:r>
            <a:endParaRPr sz="1900">
              <a:solidFill>
                <a:schemeClr val="accent2"/>
              </a:solidFill>
              <a:latin typeface="Manjari"/>
              <a:ea typeface="Manjari"/>
              <a:cs typeface="Manjari"/>
              <a:sym typeface="Manjari"/>
            </a:endParaRPr>
          </a:p>
        </p:txBody>
      </p:sp>
      <p:pic>
        <p:nvPicPr>
          <p:cNvPr id="1430" name="Google Shape;1430;p57"/>
          <p:cNvPicPr preferRelativeResize="0"/>
          <p:nvPr/>
        </p:nvPicPr>
        <p:blipFill>
          <a:blip r:embed="rId3">
            <a:alphaModFix/>
          </a:blip>
          <a:stretch>
            <a:fillRect/>
          </a:stretch>
        </p:blipFill>
        <p:spPr>
          <a:xfrm>
            <a:off x="77825" y="1536600"/>
            <a:ext cx="3537475" cy="3537475"/>
          </a:xfrm>
          <a:prstGeom prst="rect">
            <a:avLst/>
          </a:prstGeom>
          <a:noFill/>
          <a:ln>
            <a:noFill/>
          </a:ln>
        </p:spPr>
      </p:pic>
      <p:pic>
        <p:nvPicPr>
          <p:cNvPr id="1431" name="Google Shape;1431;p57"/>
          <p:cNvPicPr preferRelativeResize="0"/>
          <p:nvPr/>
        </p:nvPicPr>
        <p:blipFill>
          <a:blip r:embed="rId4">
            <a:alphaModFix/>
          </a:blip>
          <a:stretch>
            <a:fillRect/>
          </a:stretch>
        </p:blipFill>
        <p:spPr>
          <a:xfrm>
            <a:off x="7261175" y="4720649"/>
            <a:ext cx="1882825" cy="403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sp>
        <p:nvSpPr>
          <p:cNvPr id="1436" name="Google Shape;1436;p58"/>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Higher education</a:t>
            </a:r>
            <a:endParaRPr/>
          </a:p>
        </p:txBody>
      </p:sp>
      <p:sp>
        <p:nvSpPr>
          <p:cNvPr id="1437" name="Google Shape;1437;p58"/>
          <p:cNvSpPr txBox="1">
            <a:spLocks noGrp="1"/>
          </p:cNvSpPr>
          <p:nvPr>
            <p:ph type="subTitle" idx="1"/>
          </p:nvPr>
        </p:nvSpPr>
        <p:spPr>
          <a:xfrm>
            <a:off x="898825" y="1103825"/>
            <a:ext cx="4916700" cy="3615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900">
                <a:highlight>
                  <a:srgbClr val="FFFFFF"/>
                </a:highlight>
              </a:rPr>
              <a:t>Higher education is based on the European credit system. The duration of the course of study leading to the acquisition of a Bachelor's degree (basic higher education study) is 4 years. This can be followed by a one or two-year vocational qualification diploma, such as a teaching qualification or a Master's degree, which in turn can be followed by a doctorate.</a:t>
            </a:r>
            <a:endParaRPr sz="1900">
              <a:highlight>
                <a:srgbClr val="FFFFFF"/>
              </a:highlight>
              <a:latin typeface="Arial"/>
              <a:ea typeface="Arial"/>
              <a:cs typeface="Arial"/>
              <a:sym typeface="Arial"/>
            </a:endParaRPr>
          </a:p>
        </p:txBody>
      </p:sp>
      <p:pic>
        <p:nvPicPr>
          <p:cNvPr id="1438" name="Google Shape;1438;p58"/>
          <p:cNvPicPr preferRelativeResize="0"/>
          <p:nvPr/>
        </p:nvPicPr>
        <p:blipFill>
          <a:blip r:embed="rId3">
            <a:alphaModFix/>
          </a:blip>
          <a:stretch>
            <a:fillRect/>
          </a:stretch>
        </p:blipFill>
        <p:spPr>
          <a:xfrm>
            <a:off x="5400075" y="1064525"/>
            <a:ext cx="3210151" cy="3210151"/>
          </a:xfrm>
          <a:prstGeom prst="rect">
            <a:avLst/>
          </a:prstGeom>
          <a:noFill/>
          <a:ln>
            <a:noFill/>
          </a:ln>
        </p:spPr>
      </p:pic>
      <p:pic>
        <p:nvPicPr>
          <p:cNvPr id="1439" name="Google Shape;1439;p58"/>
          <p:cNvPicPr preferRelativeResize="0"/>
          <p:nvPr/>
        </p:nvPicPr>
        <p:blipFill>
          <a:blip r:embed="rId4">
            <a:alphaModFix/>
          </a:blip>
          <a:stretch>
            <a:fillRect/>
          </a:stretch>
        </p:blipFill>
        <p:spPr>
          <a:xfrm>
            <a:off x="7261175" y="4720649"/>
            <a:ext cx="1882825" cy="403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3"/>
        <p:cNvGrpSpPr/>
        <p:nvPr/>
      </p:nvGrpSpPr>
      <p:grpSpPr>
        <a:xfrm>
          <a:off x="0" y="0"/>
          <a:ext cx="0" cy="0"/>
          <a:chOff x="0" y="0"/>
          <a:chExt cx="0" cy="0"/>
        </a:xfrm>
      </p:grpSpPr>
      <p:sp>
        <p:nvSpPr>
          <p:cNvPr id="1444" name="Google Shape;1444;p59"/>
          <p:cNvSpPr txBox="1">
            <a:spLocks noGrp="1"/>
          </p:cNvSpPr>
          <p:nvPr>
            <p:ph type="body" idx="1"/>
          </p:nvPr>
        </p:nvSpPr>
        <p:spPr>
          <a:xfrm>
            <a:off x="713250" y="1152475"/>
            <a:ext cx="3468000" cy="34164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SzPts val="1900"/>
              <a:buChar char="●"/>
            </a:pPr>
            <a:r>
              <a:rPr lang="en-GB" sz="1900"/>
              <a:t>Pre-school children are not evaluated (do not get any marks).</a:t>
            </a:r>
            <a:endParaRPr sz="1900"/>
          </a:p>
          <a:p>
            <a:pPr marL="457200" lvl="0" indent="-349250" algn="l" rtl="0">
              <a:spcBef>
                <a:spcPts val="0"/>
              </a:spcBef>
              <a:spcAft>
                <a:spcPts val="0"/>
              </a:spcAft>
              <a:buSzPts val="1900"/>
              <a:buChar char="●"/>
            </a:pPr>
            <a:r>
              <a:rPr lang="en-GB" sz="1900"/>
              <a:t>The 1-4 formers are rated by levels. For example, “good”; “very good”; ”bad’’.</a:t>
            </a:r>
            <a:endParaRPr sz="1900"/>
          </a:p>
          <a:p>
            <a:pPr marL="457200" lvl="0" indent="-349250" algn="l" rtl="0">
              <a:spcBef>
                <a:spcPts val="0"/>
              </a:spcBef>
              <a:spcAft>
                <a:spcPts val="0"/>
              </a:spcAft>
              <a:buSzPts val="1900"/>
              <a:buChar char="●"/>
            </a:pPr>
            <a:r>
              <a:rPr lang="en-GB" sz="1900"/>
              <a:t>At Secondary School Level, it is a </a:t>
            </a:r>
            <a:r>
              <a:rPr lang="en-GB" sz="1900" b="1"/>
              <a:t>ten-point</a:t>
            </a:r>
            <a:r>
              <a:rPr lang="en-GB" sz="1900"/>
              <a:t> scale.</a:t>
            </a:r>
            <a:endParaRPr sz="1900"/>
          </a:p>
        </p:txBody>
      </p:sp>
      <p:sp>
        <p:nvSpPr>
          <p:cNvPr id="1445" name="Google Shape;1445;p5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Grading / evaluation system in Lithuania</a:t>
            </a:r>
            <a:endParaRPr/>
          </a:p>
        </p:txBody>
      </p:sp>
      <p:pic>
        <p:nvPicPr>
          <p:cNvPr id="1446" name="Google Shape;1446;p59"/>
          <p:cNvPicPr preferRelativeResize="0"/>
          <p:nvPr/>
        </p:nvPicPr>
        <p:blipFill>
          <a:blip r:embed="rId3">
            <a:alphaModFix/>
          </a:blip>
          <a:stretch>
            <a:fillRect/>
          </a:stretch>
        </p:blipFill>
        <p:spPr>
          <a:xfrm>
            <a:off x="4248750" y="1152475"/>
            <a:ext cx="2373425" cy="2373425"/>
          </a:xfrm>
          <a:prstGeom prst="rect">
            <a:avLst/>
          </a:prstGeom>
          <a:noFill/>
          <a:ln>
            <a:noFill/>
          </a:ln>
        </p:spPr>
      </p:pic>
      <p:sp>
        <p:nvSpPr>
          <p:cNvPr id="1447" name="Google Shape;1447;p59"/>
          <p:cNvSpPr/>
          <p:nvPr/>
        </p:nvSpPr>
        <p:spPr>
          <a:xfrm rot="-740345">
            <a:off x="5770621" y="1534512"/>
            <a:ext cx="383253" cy="54348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300"/>
              <a:t>10</a:t>
            </a:r>
            <a:endParaRPr sz="1300"/>
          </a:p>
        </p:txBody>
      </p:sp>
      <p:pic>
        <p:nvPicPr>
          <p:cNvPr id="1448" name="Google Shape;1448;p59"/>
          <p:cNvPicPr preferRelativeResize="0"/>
          <p:nvPr/>
        </p:nvPicPr>
        <p:blipFill>
          <a:blip r:embed="rId4">
            <a:alphaModFix/>
          </a:blip>
          <a:stretch>
            <a:fillRect/>
          </a:stretch>
        </p:blipFill>
        <p:spPr>
          <a:xfrm>
            <a:off x="6555250" y="2207400"/>
            <a:ext cx="1603525" cy="2607374"/>
          </a:xfrm>
          <a:prstGeom prst="rect">
            <a:avLst/>
          </a:prstGeom>
          <a:noFill/>
          <a:ln>
            <a:noFill/>
          </a:ln>
        </p:spPr>
      </p:pic>
      <p:sp>
        <p:nvSpPr>
          <p:cNvPr id="1449" name="Google Shape;1449;p59"/>
          <p:cNvSpPr txBox="1"/>
          <p:nvPr/>
        </p:nvSpPr>
        <p:spPr>
          <a:xfrm rot="-3016689">
            <a:off x="6795281" y="3266764"/>
            <a:ext cx="262886" cy="40028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Manjari"/>
                <a:ea typeface="Manjari"/>
                <a:cs typeface="Manjari"/>
                <a:sym typeface="Manjari"/>
              </a:rPr>
              <a:t>4</a:t>
            </a:r>
            <a:endParaRPr>
              <a:latin typeface="Manjari"/>
              <a:ea typeface="Manjari"/>
              <a:cs typeface="Manjari"/>
              <a:sym typeface="Manjari"/>
            </a:endParaRPr>
          </a:p>
        </p:txBody>
      </p:sp>
      <p:pic>
        <p:nvPicPr>
          <p:cNvPr id="1450" name="Google Shape;1450;p59"/>
          <p:cNvPicPr preferRelativeResize="0"/>
          <p:nvPr/>
        </p:nvPicPr>
        <p:blipFill>
          <a:blip r:embed="rId5">
            <a:alphaModFix/>
          </a:blip>
          <a:stretch>
            <a:fillRect/>
          </a:stretch>
        </p:blipFill>
        <p:spPr>
          <a:xfrm>
            <a:off x="7261175" y="4720649"/>
            <a:ext cx="1882825" cy="403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4"/>
        <p:cNvGrpSpPr/>
        <p:nvPr/>
      </p:nvGrpSpPr>
      <p:grpSpPr>
        <a:xfrm>
          <a:off x="0" y="0"/>
          <a:ext cx="0" cy="0"/>
          <a:chOff x="0" y="0"/>
          <a:chExt cx="0" cy="0"/>
        </a:xfrm>
      </p:grpSpPr>
      <p:sp>
        <p:nvSpPr>
          <p:cNvPr id="1455" name="Google Shape;1455;p60"/>
          <p:cNvSpPr txBox="1"/>
          <p:nvPr/>
        </p:nvSpPr>
        <p:spPr>
          <a:xfrm>
            <a:off x="645725" y="445725"/>
            <a:ext cx="3035100" cy="357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b="1">
                <a:solidFill>
                  <a:schemeClr val="accent2"/>
                </a:solidFill>
                <a:latin typeface="Hammersmith One"/>
                <a:ea typeface="Hammersmith One"/>
                <a:cs typeface="Hammersmith One"/>
                <a:sym typeface="Hammersmith One"/>
              </a:rPr>
              <a:t>   Result </a:t>
            </a:r>
            <a:endParaRPr sz="3000" b="1">
              <a:solidFill>
                <a:schemeClr val="accent2"/>
              </a:solidFill>
              <a:latin typeface="Hammersmith One"/>
              <a:ea typeface="Hammersmith One"/>
              <a:cs typeface="Hammersmith One"/>
              <a:sym typeface="Hammersmith One"/>
            </a:endParaRPr>
          </a:p>
          <a:p>
            <a:pPr marL="0" lvl="0" indent="0" algn="l" rtl="0">
              <a:spcBef>
                <a:spcPts val="0"/>
              </a:spcBef>
              <a:spcAft>
                <a:spcPts val="0"/>
              </a:spcAft>
              <a:buNone/>
            </a:pPr>
            <a:r>
              <a:rPr lang="en-GB" sz="3000" b="1">
                <a:solidFill>
                  <a:schemeClr val="accent2"/>
                </a:solidFill>
                <a:latin typeface="Hammersmith One"/>
                <a:ea typeface="Hammersmith One"/>
                <a:cs typeface="Hammersmith One"/>
                <a:sym typeface="Hammersmith One"/>
              </a:rPr>
              <a:t>   Grade</a:t>
            </a:r>
            <a:endParaRPr sz="3000" b="1">
              <a:solidFill>
                <a:schemeClr val="accent2"/>
              </a:solidFill>
              <a:latin typeface="Hammersmith One"/>
              <a:ea typeface="Hammersmith One"/>
              <a:cs typeface="Hammersmith One"/>
              <a:sym typeface="Hammersmith One"/>
            </a:endParaRPr>
          </a:p>
          <a:p>
            <a:pPr marL="457200" lvl="0" indent="-330200" algn="l" rtl="0">
              <a:spcBef>
                <a:spcPts val="0"/>
              </a:spcBef>
              <a:spcAft>
                <a:spcPts val="0"/>
              </a:spcAft>
              <a:buClr>
                <a:schemeClr val="accent1"/>
              </a:buClr>
              <a:buSzPts val="1600"/>
              <a:buFont typeface="Manjari"/>
              <a:buChar char="●"/>
            </a:pPr>
            <a:r>
              <a:rPr lang="en-GB" sz="1600">
                <a:solidFill>
                  <a:schemeClr val="accent2"/>
                </a:solidFill>
                <a:latin typeface="Manjari"/>
                <a:ea typeface="Manjari"/>
                <a:cs typeface="Manjari"/>
                <a:sym typeface="Manjari"/>
              </a:rPr>
              <a:t>Pass 10</a:t>
            </a:r>
            <a:endParaRPr sz="1600">
              <a:solidFill>
                <a:schemeClr val="accent2"/>
              </a:solidFill>
              <a:latin typeface="Manjari"/>
              <a:ea typeface="Manjari"/>
              <a:cs typeface="Manjari"/>
              <a:sym typeface="Manjari"/>
            </a:endParaRPr>
          </a:p>
          <a:p>
            <a:pPr marL="457200" lvl="0" indent="-330200" algn="l" rtl="0">
              <a:spcBef>
                <a:spcPts val="0"/>
              </a:spcBef>
              <a:spcAft>
                <a:spcPts val="0"/>
              </a:spcAft>
              <a:buClr>
                <a:schemeClr val="accent1"/>
              </a:buClr>
              <a:buSzPts val="1600"/>
              <a:buFont typeface="Manjari"/>
              <a:buChar char="●"/>
            </a:pPr>
            <a:r>
              <a:rPr lang="en-GB" sz="1600">
                <a:solidFill>
                  <a:schemeClr val="accent2"/>
                </a:solidFill>
                <a:latin typeface="Manjari"/>
                <a:ea typeface="Manjari"/>
                <a:cs typeface="Manjari"/>
                <a:sym typeface="Manjari"/>
              </a:rPr>
              <a:t>Pass 9</a:t>
            </a:r>
            <a:endParaRPr sz="1600">
              <a:solidFill>
                <a:schemeClr val="accent2"/>
              </a:solidFill>
              <a:latin typeface="Manjari"/>
              <a:ea typeface="Manjari"/>
              <a:cs typeface="Manjari"/>
              <a:sym typeface="Manjari"/>
            </a:endParaRPr>
          </a:p>
          <a:p>
            <a:pPr marL="457200" lvl="0" indent="-330200" algn="l" rtl="0">
              <a:spcBef>
                <a:spcPts val="0"/>
              </a:spcBef>
              <a:spcAft>
                <a:spcPts val="0"/>
              </a:spcAft>
              <a:buClr>
                <a:schemeClr val="accent1"/>
              </a:buClr>
              <a:buSzPts val="1600"/>
              <a:buFont typeface="Manjari"/>
              <a:buChar char="●"/>
            </a:pPr>
            <a:r>
              <a:rPr lang="en-GB" sz="1600">
                <a:solidFill>
                  <a:schemeClr val="accent2"/>
                </a:solidFill>
                <a:latin typeface="Manjari"/>
                <a:ea typeface="Manjari"/>
                <a:cs typeface="Manjari"/>
                <a:sym typeface="Manjari"/>
              </a:rPr>
              <a:t>Pass 8</a:t>
            </a:r>
            <a:endParaRPr sz="1600">
              <a:solidFill>
                <a:schemeClr val="accent2"/>
              </a:solidFill>
              <a:latin typeface="Manjari"/>
              <a:ea typeface="Manjari"/>
              <a:cs typeface="Manjari"/>
              <a:sym typeface="Manjari"/>
            </a:endParaRPr>
          </a:p>
          <a:p>
            <a:pPr marL="457200" lvl="0" indent="-330200" algn="l" rtl="0">
              <a:spcBef>
                <a:spcPts val="0"/>
              </a:spcBef>
              <a:spcAft>
                <a:spcPts val="0"/>
              </a:spcAft>
              <a:buClr>
                <a:schemeClr val="accent1"/>
              </a:buClr>
              <a:buSzPts val="1600"/>
              <a:buFont typeface="Manjari"/>
              <a:buChar char="●"/>
            </a:pPr>
            <a:r>
              <a:rPr lang="en-GB" sz="1600">
                <a:solidFill>
                  <a:schemeClr val="accent2"/>
                </a:solidFill>
                <a:latin typeface="Manjari"/>
                <a:ea typeface="Manjari"/>
                <a:cs typeface="Manjari"/>
                <a:sym typeface="Manjari"/>
              </a:rPr>
              <a:t>Pass 7</a:t>
            </a:r>
            <a:endParaRPr sz="1600">
              <a:solidFill>
                <a:schemeClr val="accent2"/>
              </a:solidFill>
              <a:latin typeface="Manjari"/>
              <a:ea typeface="Manjari"/>
              <a:cs typeface="Manjari"/>
              <a:sym typeface="Manjari"/>
            </a:endParaRPr>
          </a:p>
          <a:p>
            <a:pPr marL="457200" lvl="0" indent="-330200" algn="l" rtl="0">
              <a:spcBef>
                <a:spcPts val="0"/>
              </a:spcBef>
              <a:spcAft>
                <a:spcPts val="0"/>
              </a:spcAft>
              <a:buClr>
                <a:schemeClr val="accent1"/>
              </a:buClr>
              <a:buSzPts val="1600"/>
              <a:buFont typeface="Manjari"/>
              <a:buChar char="●"/>
            </a:pPr>
            <a:r>
              <a:rPr lang="en-GB" sz="1600">
                <a:solidFill>
                  <a:schemeClr val="accent2"/>
                </a:solidFill>
                <a:latin typeface="Manjari"/>
                <a:ea typeface="Manjari"/>
                <a:cs typeface="Manjari"/>
                <a:sym typeface="Manjari"/>
              </a:rPr>
              <a:t>Pass 6</a:t>
            </a:r>
            <a:endParaRPr sz="1600">
              <a:solidFill>
                <a:schemeClr val="accent2"/>
              </a:solidFill>
              <a:latin typeface="Manjari"/>
              <a:ea typeface="Manjari"/>
              <a:cs typeface="Manjari"/>
              <a:sym typeface="Manjari"/>
            </a:endParaRPr>
          </a:p>
          <a:p>
            <a:pPr marL="457200" lvl="0" indent="-330200" algn="l" rtl="0">
              <a:spcBef>
                <a:spcPts val="0"/>
              </a:spcBef>
              <a:spcAft>
                <a:spcPts val="0"/>
              </a:spcAft>
              <a:buClr>
                <a:schemeClr val="accent1"/>
              </a:buClr>
              <a:buSzPts val="1600"/>
              <a:buFont typeface="Manjari"/>
              <a:buChar char="●"/>
            </a:pPr>
            <a:r>
              <a:rPr lang="en-GB" sz="1600">
                <a:solidFill>
                  <a:schemeClr val="accent2"/>
                </a:solidFill>
                <a:latin typeface="Manjari"/>
                <a:ea typeface="Manjari"/>
                <a:cs typeface="Manjari"/>
                <a:sym typeface="Manjari"/>
              </a:rPr>
              <a:t>Pass 5</a:t>
            </a:r>
            <a:endParaRPr sz="1600">
              <a:solidFill>
                <a:schemeClr val="accent2"/>
              </a:solidFill>
              <a:latin typeface="Manjari"/>
              <a:ea typeface="Manjari"/>
              <a:cs typeface="Manjari"/>
              <a:sym typeface="Manjari"/>
            </a:endParaRPr>
          </a:p>
          <a:p>
            <a:pPr marL="457200" lvl="0" indent="-330200" algn="l" rtl="0">
              <a:spcBef>
                <a:spcPts val="0"/>
              </a:spcBef>
              <a:spcAft>
                <a:spcPts val="0"/>
              </a:spcAft>
              <a:buClr>
                <a:schemeClr val="accent1"/>
              </a:buClr>
              <a:buSzPts val="1600"/>
              <a:buFont typeface="Manjari"/>
              <a:buChar char="●"/>
            </a:pPr>
            <a:r>
              <a:rPr lang="en-GB" sz="1600">
                <a:solidFill>
                  <a:schemeClr val="accent2"/>
                </a:solidFill>
                <a:latin typeface="Manjari"/>
                <a:ea typeface="Manjari"/>
                <a:cs typeface="Manjari"/>
                <a:sym typeface="Manjari"/>
              </a:rPr>
              <a:t>Pass 4</a:t>
            </a:r>
            <a:endParaRPr sz="1600">
              <a:solidFill>
                <a:schemeClr val="accent2"/>
              </a:solidFill>
              <a:latin typeface="Manjari"/>
              <a:ea typeface="Manjari"/>
              <a:cs typeface="Manjari"/>
              <a:sym typeface="Manjari"/>
            </a:endParaRPr>
          </a:p>
          <a:p>
            <a:pPr marL="457200" lvl="0" indent="-330200" algn="l" rtl="0">
              <a:spcBef>
                <a:spcPts val="0"/>
              </a:spcBef>
              <a:spcAft>
                <a:spcPts val="0"/>
              </a:spcAft>
              <a:buClr>
                <a:schemeClr val="accent1"/>
              </a:buClr>
              <a:buSzPts val="1600"/>
              <a:buFont typeface="Manjari"/>
              <a:buChar char="●"/>
            </a:pPr>
            <a:r>
              <a:rPr lang="en-GB" sz="1600">
                <a:solidFill>
                  <a:schemeClr val="accent2"/>
                </a:solidFill>
                <a:latin typeface="Manjari"/>
                <a:ea typeface="Manjari"/>
                <a:cs typeface="Manjari"/>
                <a:sym typeface="Manjari"/>
              </a:rPr>
              <a:t>Fail 3</a:t>
            </a:r>
            <a:endParaRPr sz="1600">
              <a:solidFill>
                <a:schemeClr val="accent2"/>
              </a:solidFill>
              <a:latin typeface="Manjari"/>
              <a:ea typeface="Manjari"/>
              <a:cs typeface="Manjari"/>
              <a:sym typeface="Manjari"/>
            </a:endParaRPr>
          </a:p>
          <a:p>
            <a:pPr marL="457200" lvl="0" indent="-330200" algn="l" rtl="0">
              <a:spcBef>
                <a:spcPts val="0"/>
              </a:spcBef>
              <a:spcAft>
                <a:spcPts val="0"/>
              </a:spcAft>
              <a:buClr>
                <a:schemeClr val="accent1"/>
              </a:buClr>
              <a:buSzPts val="1600"/>
              <a:buFont typeface="Manjari"/>
              <a:buChar char="●"/>
            </a:pPr>
            <a:r>
              <a:rPr lang="en-GB" sz="1600">
                <a:solidFill>
                  <a:schemeClr val="accent2"/>
                </a:solidFill>
                <a:latin typeface="Manjari"/>
                <a:ea typeface="Manjari"/>
                <a:cs typeface="Manjari"/>
                <a:sym typeface="Manjari"/>
              </a:rPr>
              <a:t>Fail 2</a:t>
            </a:r>
            <a:endParaRPr sz="1600">
              <a:solidFill>
                <a:schemeClr val="accent2"/>
              </a:solidFill>
              <a:latin typeface="Manjari"/>
              <a:ea typeface="Manjari"/>
              <a:cs typeface="Manjari"/>
              <a:sym typeface="Manjari"/>
            </a:endParaRPr>
          </a:p>
          <a:p>
            <a:pPr marL="457200" lvl="0" indent="-330200" algn="l" rtl="0">
              <a:spcBef>
                <a:spcPts val="0"/>
              </a:spcBef>
              <a:spcAft>
                <a:spcPts val="0"/>
              </a:spcAft>
              <a:buClr>
                <a:schemeClr val="accent1"/>
              </a:buClr>
              <a:buSzPts val="1600"/>
              <a:buFont typeface="Manjari"/>
              <a:buChar char="●"/>
            </a:pPr>
            <a:r>
              <a:rPr lang="en-GB" sz="1600">
                <a:solidFill>
                  <a:schemeClr val="accent2"/>
                </a:solidFill>
                <a:latin typeface="Manjari"/>
                <a:ea typeface="Manjari"/>
                <a:cs typeface="Manjari"/>
                <a:sym typeface="Manjari"/>
              </a:rPr>
              <a:t>Fail 1</a:t>
            </a:r>
            <a:endParaRPr sz="1600">
              <a:solidFill>
                <a:schemeClr val="accent2"/>
              </a:solidFill>
              <a:latin typeface="Manjari"/>
              <a:ea typeface="Manjari"/>
              <a:cs typeface="Manjari"/>
              <a:sym typeface="Manjari"/>
            </a:endParaRPr>
          </a:p>
        </p:txBody>
      </p:sp>
      <p:sp>
        <p:nvSpPr>
          <p:cNvPr id="1456" name="Google Shape;1456;p60"/>
          <p:cNvSpPr txBox="1"/>
          <p:nvPr/>
        </p:nvSpPr>
        <p:spPr>
          <a:xfrm>
            <a:off x="2370175" y="445725"/>
            <a:ext cx="3686400" cy="4032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b="1">
                <a:solidFill>
                  <a:schemeClr val="accent2"/>
                </a:solidFill>
                <a:latin typeface="Hammersmith One"/>
                <a:ea typeface="Hammersmith One"/>
                <a:cs typeface="Hammersmith One"/>
                <a:sym typeface="Hammersmith One"/>
              </a:rPr>
              <a:t>Short description in English</a:t>
            </a:r>
            <a:endParaRPr sz="3000" b="1">
              <a:solidFill>
                <a:schemeClr val="accent2"/>
              </a:solidFill>
              <a:latin typeface="Hammersmith One"/>
              <a:ea typeface="Hammersmith One"/>
              <a:cs typeface="Hammersmith One"/>
              <a:sym typeface="Hammersmith One"/>
            </a:endParaRPr>
          </a:p>
          <a:p>
            <a:pPr marL="457200" lvl="0" indent="-330200" algn="l" rtl="0">
              <a:spcBef>
                <a:spcPts val="0"/>
              </a:spcBef>
              <a:spcAft>
                <a:spcPts val="0"/>
              </a:spcAft>
              <a:buClr>
                <a:schemeClr val="accent1"/>
              </a:buClr>
              <a:buSzPts val="1600"/>
              <a:buFont typeface="Manjari"/>
              <a:buChar char="●"/>
            </a:pPr>
            <a:r>
              <a:rPr lang="en-GB" sz="1600">
                <a:solidFill>
                  <a:schemeClr val="accent2"/>
                </a:solidFill>
                <a:latin typeface="Manjari"/>
                <a:ea typeface="Manjari"/>
                <a:cs typeface="Manjari"/>
                <a:sym typeface="Manjari"/>
              </a:rPr>
              <a:t>Excellent</a:t>
            </a:r>
            <a:endParaRPr sz="1600">
              <a:solidFill>
                <a:schemeClr val="accent2"/>
              </a:solidFill>
              <a:latin typeface="Manjari"/>
              <a:ea typeface="Manjari"/>
              <a:cs typeface="Manjari"/>
              <a:sym typeface="Manjari"/>
            </a:endParaRPr>
          </a:p>
          <a:p>
            <a:pPr marL="457200" lvl="0" indent="-330200" algn="l" rtl="0">
              <a:spcBef>
                <a:spcPts val="0"/>
              </a:spcBef>
              <a:spcAft>
                <a:spcPts val="0"/>
              </a:spcAft>
              <a:buClr>
                <a:schemeClr val="accent1"/>
              </a:buClr>
              <a:buSzPts val="1600"/>
              <a:buFont typeface="Manjari"/>
              <a:buChar char="●"/>
            </a:pPr>
            <a:r>
              <a:rPr lang="en-GB" sz="1600">
                <a:solidFill>
                  <a:schemeClr val="accent2"/>
                </a:solidFill>
                <a:latin typeface="Manjari"/>
                <a:ea typeface="Manjari"/>
                <a:cs typeface="Manjari"/>
                <a:sym typeface="Manjari"/>
              </a:rPr>
              <a:t>Very good</a:t>
            </a:r>
            <a:endParaRPr sz="1600">
              <a:solidFill>
                <a:schemeClr val="accent2"/>
              </a:solidFill>
              <a:latin typeface="Manjari"/>
              <a:ea typeface="Manjari"/>
              <a:cs typeface="Manjari"/>
              <a:sym typeface="Manjari"/>
            </a:endParaRPr>
          </a:p>
          <a:p>
            <a:pPr marL="457200" lvl="0" indent="-330200" algn="l" rtl="0">
              <a:spcBef>
                <a:spcPts val="0"/>
              </a:spcBef>
              <a:spcAft>
                <a:spcPts val="0"/>
              </a:spcAft>
              <a:buClr>
                <a:schemeClr val="accent1"/>
              </a:buClr>
              <a:buSzPts val="1600"/>
              <a:buFont typeface="Manjari"/>
              <a:buChar char="●"/>
            </a:pPr>
            <a:r>
              <a:rPr lang="en-GB" sz="1600">
                <a:solidFill>
                  <a:schemeClr val="accent2"/>
                </a:solidFill>
                <a:latin typeface="Manjari"/>
                <a:ea typeface="Manjari"/>
                <a:cs typeface="Manjari"/>
                <a:sym typeface="Manjari"/>
              </a:rPr>
              <a:t>Good</a:t>
            </a:r>
            <a:endParaRPr sz="1600">
              <a:solidFill>
                <a:schemeClr val="accent2"/>
              </a:solidFill>
              <a:latin typeface="Manjari"/>
              <a:ea typeface="Manjari"/>
              <a:cs typeface="Manjari"/>
              <a:sym typeface="Manjari"/>
            </a:endParaRPr>
          </a:p>
          <a:p>
            <a:pPr marL="457200" lvl="0" indent="-330200" algn="l" rtl="0">
              <a:spcBef>
                <a:spcPts val="0"/>
              </a:spcBef>
              <a:spcAft>
                <a:spcPts val="0"/>
              </a:spcAft>
              <a:buClr>
                <a:schemeClr val="accent1"/>
              </a:buClr>
              <a:buSzPts val="1600"/>
              <a:buFont typeface="Manjari"/>
              <a:buChar char="●"/>
            </a:pPr>
            <a:r>
              <a:rPr lang="en-GB" sz="1600">
                <a:solidFill>
                  <a:schemeClr val="accent2"/>
                </a:solidFill>
                <a:latin typeface="Manjari"/>
                <a:ea typeface="Manjari"/>
                <a:cs typeface="Manjari"/>
                <a:sym typeface="Manjari"/>
              </a:rPr>
              <a:t>Good enough</a:t>
            </a:r>
            <a:endParaRPr sz="1600">
              <a:solidFill>
                <a:schemeClr val="accent2"/>
              </a:solidFill>
              <a:latin typeface="Manjari"/>
              <a:ea typeface="Manjari"/>
              <a:cs typeface="Manjari"/>
              <a:sym typeface="Manjari"/>
            </a:endParaRPr>
          </a:p>
          <a:p>
            <a:pPr marL="457200" lvl="0" indent="-330200" algn="l" rtl="0">
              <a:spcBef>
                <a:spcPts val="0"/>
              </a:spcBef>
              <a:spcAft>
                <a:spcPts val="0"/>
              </a:spcAft>
              <a:buClr>
                <a:schemeClr val="accent1"/>
              </a:buClr>
              <a:buSzPts val="1600"/>
              <a:buFont typeface="Manjari"/>
              <a:buChar char="●"/>
            </a:pPr>
            <a:r>
              <a:rPr lang="en-GB" sz="1600">
                <a:solidFill>
                  <a:schemeClr val="accent2"/>
                </a:solidFill>
                <a:latin typeface="Manjari"/>
                <a:ea typeface="Manjari"/>
                <a:cs typeface="Manjari"/>
                <a:sym typeface="Manjari"/>
              </a:rPr>
              <a:t>Satisfactory</a:t>
            </a:r>
            <a:endParaRPr sz="1600">
              <a:solidFill>
                <a:schemeClr val="accent2"/>
              </a:solidFill>
              <a:latin typeface="Manjari"/>
              <a:ea typeface="Manjari"/>
              <a:cs typeface="Manjari"/>
              <a:sym typeface="Manjari"/>
            </a:endParaRPr>
          </a:p>
          <a:p>
            <a:pPr marL="457200" lvl="0" indent="-330200" algn="l" rtl="0">
              <a:spcBef>
                <a:spcPts val="0"/>
              </a:spcBef>
              <a:spcAft>
                <a:spcPts val="0"/>
              </a:spcAft>
              <a:buClr>
                <a:schemeClr val="accent1"/>
              </a:buClr>
              <a:buSzPts val="1600"/>
              <a:buFont typeface="Manjari"/>
              <a:buChar char="●"/>
            </a:pPr>
            <a:r>
              <a:rPr lang="en-GB" sz="1600">
                <a:solidFill>
                  <a:schemeClr val="accent2"/>
                </a:solidFill>
                <a:latin typeface="Manjari"/>
                <a:ea typeface="Manjari"/>
                <a:cs typeface="Manjari"/>
                <a:sym typeface="Manjari"/>
              </a:rPr>
              <a:t>Satisfactory enough</a:t>
            </a:r>
            <a:endParaRPr sz="1600">
              <a:solidFill>
                <a:schemeClr val="accent2"/>
              </a:solidFill>
              <a:latin typeface="Manjari"/>
              <a:ea typeface="Manjari"/>
              <a:cs typeface="Manjari"/>
              <a:sym typeface="Manjari"/>
            </a:endParaRPr>
          </a:p>
          <a:p>
            <a:pPr marL="457200" lvl="0" indent="-330200" algn="l" rtl="0">
              <a:spcBef>
                <a:spcPts val="0"/>
              </a:spcBef>
              <a:spcAft>
                <a:spcPts val="0"/>
              </a:spcAft>
              <a:buClr>
                <a:schemeClr val="accent1"/>
              </a:buClr>
              <a:buSzPts val="1600"/>
              <a:buFont typeface="Manjari"/>
              <a:buChar char="●"/>
            </a:pPr>
            <a:r>
              <a:rPr lang="en-GB" sz="1600">
                <a:solidFill>
                  <a:schemeClr val="accent2"/>
                </a:solidFill>
                <a:latin typeface="Manjari"/>
                <a:ea typeface="Manjari"/>
                <a:cs typeface="Manjari"/>
                <a:sym typeface="Manjari"/>
              </a:rPr>
              <a:t>Weak</a:t>
            </a:r>
            <a:endParaRPr sz="1600">
              <a:solidFill>
                <a:schemeClr val="accent2"/>
              </a:solidFill>
              <a:latin typeface="Manjari"/>
              <a:ea typeface="Manjari"/>
              <a:cs typeface="Manjari"/>
              <a:sym typeface="Manjari"/>
            </a:endParaRPr>
          </a:p>
          <a:p>
            <a:pPr marL="457200" lvl="0" indent="-330200" algn="l" rtl="0">
              <a:spcBef>
                <a:spcPts val="0"/>
              </a:spcBef>
              <a:spcAft>
                <a:spcPts val="0"/>
              </a:spcAft>
              <a:buClr>
                <a:schemeClr val="accent1"/>
              </a:buClr>
              <a:buSzPts val="1600"/>
              <a:buFont typeface="Manjari"/>
              <a:buChar char="●"/>
            </a:pPr>
            <a:r>
              <a:rPr lang="en-GB" sz="1600">
                <a:solidFill>
                  <a:schemeClr val="accent2"/>
                </a:solidFill>
                <a:latin typeface="Manjari"/>
                <a:ea typeface="Manjari"/>
                <a:cs typeface="Manjari"/>
                <a:sym typeface="Manjari"/>
              </a:rPr>
              <a:t>Bad</a:t>
            </a:r>
            <a:endParaRPr sz="1600">
              <a:solidFill>
                <a:schemeClr val="accent2"/>
              </a:solidFill>
              <a:latin typeface="Manjari"/>
              <a:ea typeface="Manjari"/>
              <a:cs typeface="Manjari"/>
              <a:sym typeface="Manjari"/>
            </a:endParaRPr>
          </a:p>
          <a:p>
            <a:pPr marL="457200" lvl="0" indent="-330200" algn="l" rtl="0">
              <a:spcBef>
                <a:spcPts val="0"/>
              </a:spcBef>
              <a:spcAft>
                <a:spcPts val="0"/>
              </a:spcAft>
              <a:buClr>
                <a:schemeClr val="accent1"/>
              </a:buClr>
              <a:buSzPts val="1600"/>
              <a:buFont typeface="Manjari"/>
              <a:buChar char="●"/>
            </a:pPr>
            <a:r>
              <a:rPr lang="en-GB" sz="1600">
                <a:solidFill>
                  <a:schemeClr val="accent2"/>
                </a:solidFill>
                <a:latin typeface="Manjari"/>
                <a:ea typeface="Manjari"/>
                <a:cs typeface="Manjari"/>
                <a:sym typeface="Manjari"/>
              </a:rPr>
              <a:t>Very bad</a:t>
            </a:r>
            <a:endParaRPr sz="1600">
              <a:solidFill>
                <a:schemeClr val="accent2"/>
              </a:solidFill>
              <a:latin typeface="Manjari"/>
              <a:ea typeface="Manjari"/>
              <a:cs typeface="Manjari"/>
              <a:sym typeface="Manjari"/>
            </a:endParaRPr>
          </a:p>
          <a:p>
            <a:pPr marL="457200" lvl="0" indent="-330200" algn="l" rtl="0">
              <a:spcBef>
                <a:spcPts val="0"/>
              </a:spcBef>
              <a:spcAft>
                <a:spcPts val="0"/>
              </a:spcAft>
              <a:buClr>
                <a:schemeClr val="accent1"/>
              </a:buClr>
              <a:buSzPts val="1600"/>
              <a:buFont typeface="Manjari"/>
              <a:buChar char="●"/>
            </a:pPr>
            <a:r>
              <a:rPr lang="en-GB" sz="1600">
                <a:solidFill>
                  <a:schemeClr val="accent2"/>
                </a:solidFill>
                <a:latin typeface="Manjari"/>
                <a:ea typeface="Manjari"/>
                <a:cs typeface="Manjari"/>
                <a:sym typeface="Manjari"/>
              </a:rPr>
              <a:t>Nothing answered, task </a:t>
            </a:r>
            <a:br>
              <a:rPr lang="en-GB" sz="1600">
                <a:solidFill>
                  <a:schemeClr val="accent2"/>
                </a:solidFill>
                <a:latin typeface="Manjari"/>
                <a:ea typeface="Manjari"/>
                <a:cs typeface="Manjari"/>
                <a:sym typeface="Manjari"/>
              </a:rPr>
            </a:br>
            <a:r>
              <a:rPr lang="en-GB" sz="1600">
                <a:solidFill>
                  <a:schemeClr val="accent2"/>
                </a:solidFill>
                <a:latin typeface="Manjari"/>
                <a:ea typeface="Manjari"/>
                <a:cs typeface="Manjari"/>
                <a:sym typeface="Manjari"/>
              </a:rPr>
              <a:t>was not completed</a:t>
            </a:r>
            <a:endParaRPr sz="1600">
              <a:solidFill>
                <a:schemeClr val="accent2"/>
              </a:solidFill>
              <a:latin typeface="Manjari"/>
              <a:ea typeface="Manjari"/>
              <a:cs typeface="Manjari"/>
              <a:sym typeface="Manjari"/>
            </a:endParaRPr>
          </a:p>
          <a:p>
            <a:pPr marL="0" lvl="0" indent="0" algn="l" rtl="0">
              <a:spcBef>
                <a:spcPts val="0"/>
              </a:spcBef>
              <a:spcAft>
                <a:spcPts val="0"/>
              </a:spcAft>
              <a:buNone/>
            </a:pPr>
            <a:endParaRPr>
              <a:latin typeface="Manjari"/>
              <a:ea typeface="Manjari"/>
              <a:cs typeface="Manjari"/>
              <a:sym typeface="Manjari"/>
            </a:endParaRPr>
          </a:p>
        </p:txBody>
      </p:sp>
      <p:pic>
        <p:nvPicPr>
          <p:cNvPr id="1457" name="Google Shape;1457;p60"/>
          <p:cNvPicPr preferRelativeResize="0"/>
          <p:nvPr/>
        </p:nvPicPr>
        <p:blipFill>
          <a:blip r:embed="rId3">
            <a:alphaModFix/>
          </a:blip>
          <a:stretch>
            <a:fillRect/>
          </a:stretch>
        </p:blipFill>
        <p:spPr>
          <a:xfrm>
            <a:off x="5376825" y="846325"/>
            <a:ext cx="3590250" cy="3590250"/>
          </a:xfrm>
          <a:prstGeom prst="rect">
            <a:avLst/>
          </a:prstGeom>
          <a:noFill/>
          <a:ln>
            <a:noFill/>
          </a:ln>
        </p:spPr>
      </p:pic>
      <p:pic>
        <p:nvPicPr>
          <p:cNvPr id="1458" name="Google Shape;1458;p60"/>
          <p:cNvPicPr preferRelativeResize="0"/>
          <p:nvPr/>
        </p:nvPicPr>
        <p:blipFill>
          <a:blip r:embed="rId4">
            <a:alphaModFix/>
          </a:blip>
          <a:stretch>
            <a:fillRect/>
          </a:stretch>
        </p:blipFill>
        <p:spPr>
          <a:xfrm>
            <a:off x="7261175" y="4720649"/>
            <a:ext cx="1882825" cy="403475"/>
          </a:xfrm>
          <a:prstGeom prst="rect">
            <a:avLst/>
          </a:prstGeom>
          <a:noFill/>
          <a:ln>
            <a:noFill/>
          </a:ln>
        </p:spPr>
      </p:pic>
    </p:spTree>
  </p:cSld>
  <p:clrMapOvr>
    <a:masterClrMapping/>
  </p:clrMapOvr>
</p:sld>
</file>

<file path=ppt/theme/theme1.xml><?xml version="1.0" encoding="utf-8"?>
<a:theme xmlns:a="http://schemas.openxmlformats.org/drawingml/2006/main" name="Elegant Education Pack for Students by Slidesgo">
  <a:themeElements>
    <a:clrScheme name="Simple Light">
      <a:dk1>
        <a:srgbClr val="FFFFFF"/>
      </a:dk1>
      <a:lt1>
        <a:srgbClr val="EDECDF"/>
      </a:lt1>
      <a:dk2>
        <a:srgbClr val="C8A591"/>
      </a:dk2>
      <a:lt2>
        <a:srgbClr val="FFFFFF"/>
      </a:lt2>
      <a:accent1>
        <a:srgbClr val="A0A299"/>
      </a:accent1>
      <a:accent2>
        <a:srgbClr val="40474B"/>
      </a:accent2>
      <a:accent3>
        <a:srgbClr val="C8A591"/>
      </a:accent3>
      <a:accent4>
        <a:srgbClr val="EDECDF"/>
      </a:accent4>
      <a:accent5>
        <a:srgbClr val="A0A299"/>
      </a:accent5>
      <a:accent6>
        <a:srgbClr val="FFFFFF"/>
      </a:accent6>
      <a:hlink>
        <a:srgbClr val="4047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451</Words>
  <Application>Microsoft Office PowerPoint</Application>
  <PresentationFormat>Demonstracija ekrane (16:9)</PresentationFormat>
  <Paragraphs>49</Paragraphs>
  <Slides>12</Slides>
  <Notes>12</Notes>
  <HiddenSlides>0</HiddenSlides>
  <MMClips>0</MMClips>
  <ScaleCrop>false</ScaleCrop>
  <HeadingPairs>
    <vt:vector size="6" baseType="variant">
      <vt:variant>
        <vt:lpstr>Naudojami šriftai</vt:lpstr>
      </vt:variant>
      <vt:variant>
        <vt:i4>7</vt:i4>
      </vt:variant>
      <vt:variant>
        <vt:lpstr>Tema</vt:lpstr>
      </vt:variant>
      <vt:variant>
        <vt:i4>1</vt:i4>
      </vt:variant>
      <vt:variant>
        <vt:lpstr>Skaidrių pavadinimai</vt:lpstr>
      </vt:variant>
      <vt:variant>
        <vt:i4>12</vt:i4>
      </vt:variant>
    </vt:vector>
  </HeadingPairs>
  <TitlesOfParts>
    <vt:vector size="20" baseType="lpstr">
      <vt:lpstr>Nunito</vt:lpstr>
      <vt:lpstr>Arial</vt:lpstr>
      <vt:lpstr>Hammersmith One</vt:lpstr>
      <vt:lpstr>Roboto Condensed Light</vt:lpstr>
      <vt:lpstr>Manjari</vt:lpstr>
      <vt:lpstr>Anaheim</vt:lpstr>
      <vt:lpstr>Ubuntu</vt:lpstr>
      <vt:lpstr>Elegant Education Pack for Students by Slidesgo</vt:lpstr>
      <vt:lpstr>Lithuanian Education System  </vt:lpstr>
      <vt:lpstr>Structure of the educational system in Lithuania</vt:lpstr>
      <vt:lpstr>Explanation of the Educational system. Pre-primary education </vt:lpstr>
      <vt:lpstr>Pre-school</vt:lpstr>
      <vt:lpstr>Primary and Lower Secondary School</vt:lpstr>
      <vt:lpstr>Gymnasium</vt:lpstr>
      <vt:lpstr>Higher education</vt:lpstr>
      <vt:lpstr>Grading / evaluation system in Lithuania</vt:lpstr>
      <vt:lpstr>„PowerPoint“ pateiktis</vt:lpstr>
      <vt:lpstr>General principles</vt:lpstr>
      <vt:lpstr>Weather in Lithuania in winter</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Lithuanian Education System  </dc:title>
  <dc:creator>Atsarginis</dc:creator>
  <cp:lastModifiedBy>Atsarginis</cp:lastModifiedBy>
  <cp:revision>2</cp:revision>
  <dcterms:modified xsi:type="dcterms:W3CDTF">2021-12-04T10:39:24Z</dcterms:modified>
</cp:coreProperties>
</file>