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9E40D4-BD6F-4159-919B-80D0BE697656}" v="11" dt="2022-01-27T10:01:00.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8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NCER Izzet" userId="90cd4a62-60ce-4d86-8710-7802e97d8ed2" providerId="ADAL" clId="{569E40D4-BD6F-4159-919B-80D0BE697656}"/>
    <pc:docChg chg="undo custSel addSld delSld modSld">
      <pc:chgData name="TUNCER Izzet" userId="90cd4a62-60ce-4d86-8710-7802e97d8ed2" providerId="ADAL" clId="{569E40D4-BD6F-4159-919B-80D0BE697656}" dt="2022-01-27T10:05:22.974" v="325" actId="2696"/>
      <pc:docMkLst>
        <pc:docMk/>
      </pc:docMkLst>
      <pc:sldChg chg="addSp delSp modSp new mod">
        <pc:chgData name="TUNCER Izzet" userId="90cd4a62-60ce-4d86-8710-7802e97d8ed2" providerId="ADAL" clId="{569E40D4-BD6F-4159-919B-80D0BE697656}" dt="2022-01-27T09:24:35.890" v="63"/>
        <pc:sldMkLst>
          <pc:docMk/>
          <pc:sldMk cId="2518668758" sldId="256"/>
        </pc:sldMkLst>
        <pc:spChg chg="add del mod">
          <ac:chgData name="TUNCER Izzet" userId="90cd4a62-60ce-4d86-8710-7802e97d8ed2" providerId="ADAL" clId="{569E40D4-BD6F-4159-919B-80D0BE697656}" dt="2022-01-27T09:24:35.890" v="63"/>
          <ac:spMkLst>
            <pc:docMk/>
            <pc:sldMk cId="2518668758" sldId="256"/>
            <ac:spMk id="2" creationId="{9F9FE60B-F85E-450D-A0AA-F94254387900}"/>
          </ac:spMkLst>
        </pc:spChg>
        <pc:spChg chg="del">
          <ac:chgData name="TUNCER Izzet" userId="90cd4a62-60ce-4d86-8710-7802e97d8ed2" providerId="ADAL" clId="{569E40D4-BD6F-4159-919B-80D0BE697656}" dt="2022-01-27T09:24:11.458" v="62" actId="478"/>
          <ac:spMkLst>
            <pc:docMk/>
            <pc:sldMk cId="2518668758" sldId="256"/>
            <ac:spMk id="3" creationId="{7AC058DA-65A9-404A-9E62-4BAA73A903E7}"/>
          </ac:spMkLst>
        </pc:spChg>
      </pc:sldChg>
      <pc:sldChg chg="addSp delSp modSp new mod setBg setClrOvrMap delDesignElem chgLayout">
        <pc:chgData name="TUNCER Izzet" userId="90cd4a62-60ce-4d86-8710-7802e97d8ed2" providerId="ADAL" clId="{569E40D4-BD6F-4159-919B-80D0BE697656}" dt="2022-01-27T10:05:16.258" v="324"/>
        <pc:sldMkLst>
          <pc:docMk/>
          <pc:sldMk cId="891350484" sldId="257"/>
        </pc:sldMkLst>
        <pc:spChg chg="mod ord">
          <ac:chgData name="TUNCER Izzet" userId="90cd4a62-60ce-4d86-8710-7802e97d8ed2" providerId="ADAL" clId="{569E40D4-BD6F-4159-919B-80D0BE697656}" dt="2022-01-27T09:44:27.095" v="257" actId="26606"/>
          <ac:spMkLst>
            <pc:docMk/>
            <pc:sldMk cId="891350484" sldId="257"/>
            <ac:spMk id="2" creationId="{390ABE6A-0E4D-4C46-A429-C266E2A70B44}"/>
          </ac:spMkLst>
        </pc:spChg>
        <pc:spChg chg="mod ord">
          <ac:chgData name="TUNCER Izzet" userId="90cd4a62-60ce-4d86-8710-7802e97d8ed2" providerId="ADAL" clId="{569E40D4-BD6F-4159-919B-80D0BE697656}" dt="2022-01-27T10:05:16.258" v="324"/>
          <ac:spMkLst>
            <pc:docMk/>
            <pc:sldMk cId="891350484" sldId="257"/>
            <ac:spMk id="3" creationId="{8C64DAF2-84F8-4921-96A4-FF3D235F8C54}"/>
          </ac:spMkLst>
        </pc:spChg>
        <pc:spChg chg="add del mod">
          <ac:chgData name="TUNCER Izzet" userId="90cd4a62-60ce-4d86-8710-7802e97d8ed2" providerId="ADAL" clId="{569E40D4-BD6F-4159-919B-80D0BE697656}" dt="2022-01-27T09:44:02.524" v="254" actId="6264"/>
          <ac:spMkLst>
            <pc:docMk/>
            <pc:sldMk cId="891350484" sldId="257"/>
            <ac:spMk id="6" creationId="{5B3E73E8-E80E-463C-8034-587AF0055F6C}"/>
          </ac:spMkLst>
        </pc:spChg>
        <pc:spChg chg="add del mod">
          <ac:chgData name="TUNCER Izzet" userId="90cd4a62-60ce-4d86-8710-7802e97d8ed2" providerId="ADAL" clId="{569E40D4-BD6F-4159-919B-80D0BE697656}" dt="2022-01-27T09:44:02.524" v="254" actId="6264"/>
          <ac:spMkLst>
            <pc:docMk/>
            <pc:sldMk cId="891350484" sldId="257"/>
            <ac:spMk id="7" creationId="{DD74D53D-A42F-4D5E-A752-166CD08C5E6D}"/>
          </ac:spMkLst>
        </pc:spChg>
        <pc:spChg chg="add del">
          <ac:chgData name="TUNCER Izzet" userId="90cd4a62-60ce-4d86-8710-7802e97d8ed2" providerId="ADAL" clId="{569E40D4-BD6F-4159-919B-80D0BE697656}" dt="2022-01-27T09:44:27.095" v="257" actId="26606"/>
          <ac:spMkLst>
            <pc:docMk/>
            <pc:sldMk cId="891350484" sldId="257"/>
            <ac:spMk id="8" creationId="{24C41CF4-4A13-4AA9-9300-CB7A2E37C861}"/>
          </ac:spMkLst>
        </pc:spChg>
        <pc:spChg chg="add del">
          <ac:chgData name="TUNCER Izzet" userId="90cd4a62-60ce-4d86-8710-7802e97d8ed2" providerId="ADAL" clId="{569E40D4-BD6F-4159-919B-80D0BE697656}" dt="2022-01-27T09:34:16.452" v="71" actId="26606"/>
          <ac:spMkLst>
            <pc:docMk/>
            <pc:sldMk cId="891350484" sldId="257"/>
            <ac:spMk id="9" creationId="{CD94F7C0-1344-4B3C-AFCB-E7F006BB5348}"/>
          </ac:spMkLst>
        </pc:spChg>
        <pc:spChg chg="add del">
          <ac:chgData name="TUNCER Izzet" userId="90cd4a62-60ce-4d86-8710-7802e97d8ed2" providerId="ADAL" clId="{569E40D4-BD6F-4159-919B-80D0BE697656}" dt="2022-01-27T09:34:17.460" v="73" actId="26606"/>
          <ac:spMkLst>
            <pc:docMk/>
            <pc:sldMk cId="891350484" sldId="257"/>
            <ac:spMk id="13" creationId="{8D25211A-4CA0-4B53-82BB-1EE7C7F3C725}"/>
          </ac:spMkLst>
        </pc:spChg>
        <pc:spChg chg="add">
          <ac:chgData name="TUNCER Izzet" userId="90cd4a62-60ce-4d86-8710-7802e97d8ed2" providerId="ADAL" clId="{569E40D4-BD6F-4159-919B-80D0BE697656}" dt="2022-01-27T09:44:27.095" v="257" actId="26606"/>
          <ac:spMkLst>
            <pc:docMk/>
            <pc:sldMk cId="891350484" sldId="257"/>
            <ac:spMk id="14" creationId="{1EA5387D-64D8-4D6C-B109-FF4E81DF609A}"/>
          </ac:spMkLst>
        </pc:spChg>
        <pc:spChg chg="add del">
          <ac:chgData name="TUNCER Izzet" userId="90cd4a62-60ce-4d86-8710-7802e97d8ed2" providerId="ADAL" clId="{569E40D4-BD6F-4159-919B-80D0BE697656}" dt="2022-01-27T09:34:18.841" v="75" actId="26606"/>
          <ac:spMkLst>
            <pc:docMk/>
            <pc:sldMk cId="891350484" sldId="257"/>
            <ac:spMk id="16" creationId="{1FDFF85F-F105-40D5-9793-90419158C3BD}"/>
          </ac:spMkLst>
        </pc:spChg>
        <pc:spChg chg="add del">
          <ac:chgData name="TUNCER Izzet" userId="90cd4a62-60ce-4d86-8710-7802e97d8ed2" providerId="ADAL" clId="{569E40D4-BD6F-4159-919B-80D0BE697656}" dt="2022-01-27T09:34:18.841" v="75" actId="26606"/>
          <ac:spMkLst>
            <pc:docMk/>
            <pc:sldMk cId="891350484" sldId="257"/>
            <ac:spMk id="17" creationId="{35AB47A4-BA8C-4250-88BD-D49C68C5F9E9}"/>
          </ac:spMkLst>
        </pc:spChg>
        <pc:spChg chg="add del">
          <ac:chgData name="TUNCER Izzet" userId="90cd4a62-60ce-4d86-8710-7802e97d8ed2" providerId="ADAL" clId="{569E40D4-BD6F-4159-919B-80D0BE697656}" dt="2022-01-27T09:34:19.751" v="77" actId="26606"/>
          <ac:spMkLst>
            <pc:docMk/>
            <pc:sldMk cId="891350484" sldId="257"/>
            <ac:spMk id="20" creationId="{CD94F7C0-1344-4B3C-AFCB-E7F006BB5348}"/>
          </ac:spMkLst>
        </pc:spChg>
        <pc:spChg chg="add del">
          <ac:chgData name="TUNCER Izzet" userId="90cd4a62-60ce-4d86-8710-7802e97d8ed2" providerId="ADAL" clId="{569E40D4-BD6F-4159-919B-80D0BE697656}" dt="2022-01-27T09:37:50.431" v="145" actId="26606"/>
          <ac:spMkLst>
            <pc:docMk/>
            <pc:sldMk cId="891350484" sldId="257"/>
            <ac:spMk id="23" creationId="{1EA5387D-64D8-4D6C-B109-FF4E81DF609A}"/>
          </ac:spMkLst>
        </pc:spChg>
        <pc:spChg chg="add del">
          <ac:chgData name="TUNCER Izzet" userId="90cd4a62-60ce-4d86-8710-7802e97d8ed2" providerId="ADAL" clId="{569E40D4-BD6F-4159-919B-80D0BE697656}" dt="2022-01-27T09:44:02.524" v="254" actId="6264"/>
          <ac:spMkLst>
            <pc:docMk/>
            <pc:sldMk cId="891350484" sldId="257"/>
            <ac:spMk id="28" creationId="{9DA15B1D-0133-4CB3-B7CC-61FA728745D1}"/>
          </ac:spMkLst>
        </pc:spChg>
        <pc:spChg chg="add del">
          <ac:chgData name="TUNCER Izzet" userId="90cd4a62-60ce-4d86-8710-7802e97d8ed2" providerId="ADAL" clId="{569E40D4-BD6F-4159-919B-80D0BE697656}" dt="2022-01-27T09:44:02.524" v="254" actId="6264"/>
          <ac:spMkLst>
            <pc:docMk/>
            <pc:sldMk cId="891350484" sldId="257"/>
            <ac:spMk id="32" creationId="{B5BA9375-863F-4B24-9083-14FE819F8E05}"/>
          </ac:spMkLst>
        </pc:spChg>
        <pc:picChg chg="add del mod ord">
          <ac:chgData name="TUNCER Izzet" userId="90cd4a62-60ce-4d86-8710-7802e97d8ed2" providerId="ADAL" clId="{569E40D4-BD6F-4159-919B-80D0BE697656}" dt="2022-01-27T09:37:01.200" v="140" actId="21"/>
          <ac:picMkLst>
            <pc:docMk/>
            <pc:sldMk cId="891350484" sldId="257"/>
            <ac:picMk id="4" creationId="{957CBDAC-729C-4D1F-B9FC-73B6C9174A71}"/>
          </ac:picMkLst>
        </pc:picChg>
        <pc:picChg chg="add del mod">
          <ac:chgData name="TUNCER Izzet" userId="90cd4a62-60ce-4d86-8710-7802e97d8ed2" providerId="ADAL" clId="{569E40D4-BD6F-4159-919B-80D0BE697656}" dt="2022-01-27T09:43:55.646" v="253" actId="21"/>
          <ac:picMkLst>
            <pc:docMk/>
            <pc:sldMk cId="891350484" sldId="257"/>
            <ac:picMk id="5" creationId="{90958BE3-EEBC-4A75-B30A-41EDEBE3A08D}"/>
          </ac:picMkLst>
        </pc:picChg>
        <pc:picChg chg="add del">
          <ac:chgData name="TUNCER Izzet" userId="90cd4a62-60ce-4d86-8710-7802e97d8ed2" providerId="ADAL" clId="{569E40D4-BD6F-4159-919B-80D0BE697656}" dt="2022-01-27T09:34:16.452" v="71" actId="26606"/>
          <ac:picMkLst>
            <pc:docMk/>
            <pc:sldMk cId="891350484" sldId="257"/>
            <ac:picMk id="11" creationId="{4EC584A2-4215-4DB8-AE1F-E3768D77E8DE}"/>
          </ac:picMkLst>
        </pc:picChg>
        <pc:picChg chg="add mod ord">
          <ac:chgData name="TUNCER Izzet" userId="90cd4a62-60ce-4d86-8710-7802e97d8ed2" providerId="ADAL" clId="{569E40D4-BD6F-4159-919B-80D0BE697656}" dt="2022-01-27T09:44:27.095" v="257" actId="26606"/>
          <ac:picMkLst>
            <pc:docMk/>
            <pc:sldMk cId="891350484" sldId="257"/>
            <ac:picMk id="12" creationId="{99547B22-BE2C-4AAE-8EC6-9E5FC53BE7AF}"/>
          </ac:picMkLst>
        </pc:picChg>
        <pc:picChg chg="add del">
          <ac:chgData name="TUNCER Izzet" userId="90cd4a62-60ce-4d86-8710-7802e97d8ed2" providerId="ADAL" clId="{569E40D4-BD6F-4159-919B-80D0BE697656}" dt="2022-01-27T09:34:18.841" v="75" actId="26606"/>
          <ac:picMkLst>
            <pc:docMk/>
            <pc:sldMk cId="891350484" sldId="257"/>
            <ac:picMk id="15" creationId="{39E5F3CB-7BDD-4E64-B274-CD900F08C6F3}"/>
          </ac:picMkLst>
        </pc:picChg>
        <pc:picChg chg="add del">
          <ac:chgData name="TUNCER Izzet" userId="90cd4a62-60ce-4d86-8710-7802e97d8ed2" providerId="ADAL" clId="{569E40D4-BD6F-4159-919B-80D0BE697656}" dt="2022-01-27T09:34:18.841" v="75" actId="26606"/>
          <ac:picMkLst>
            <pc:docMk/>
            <pc:sldMk cId="891350484" sldId="257"/>
            <ac:picMk id="18" creationId="{66C8958D-EB99-414F-B735-863B67BB14D3}"/>
          </ac:picMkLst>
        </pc:picChg>
        <pc:picChg chg="add">
          <ac:chgData name="TUNCER Izzet" userId="90cd4a62-60ce-4d86-8710-7802e97d8ed2" providerId="ADAL" clId="{569E40D4-BD6F-4159-919B-80D0BE697656}" dt="2022-01-27T09:44:27.095" v="257" actId="26606"/>
          <ac:picMkLst>
            <pc:docMk/>
            <pc:sldMk cId="891350484" sldId="257"/>
            <ac:picMk id="19" creationId="{6319FFD2-07B5-4029-BFB3-26FCFCC2F1B8}"/>
          </ac:picMkLst>
        </pc:picChg>
        <pc:picChg chg="add del">
          <ac:chgData name="TUNCER Izzet" userId="90cd4a62-60ce-4d86-8710-7802e97d8ed2" providerId="ADAL" clId="{569E40D4-BD6F-4159-919B-80D0BE697656}" dt="2022-01-27T09:34:19.751" v="77" actId="26606"/>
          <ac:picMkLst>
            <pc:docMk/>
            <pc:sldMk cId="891350484" sldId="257"/>
            <ac:picMk id="21" creationId="{4EC584A2-4215-4DB8-AE1F-E3768D77E8DE}"/>
          </ac:picMkLst>
        </pc:picChg>
        <pc:picChg chg="add del">
          <ac:chgData name="TUNCER Izzet" userId="90cd4a62-60ce-4d86-8710-7802e97d8ed2" providerId="ADAL" clId="{569E40D4-BD6F-4159-919B-80D0BE697656}" dt="2022-01-27T09:44:02.524" v="254" actId="6264"/>
          <ac:picMkLst>
            <pc:docMk/>
            <pc:sldMk cId="891350484" sldId="257"/>
            <ac:picMk id="30" creationId="{3EF2F61C-287D-47BC-878F-C876F74FFDD2}"/>
          </ac:picMkLst>
        </pc:picChg>
        <pc:cxnChg chg="add del">
          <ac:chgData name="TUNCER Izzet" userId="90cd4a62-60ce-4d86-8710-7802e97d8ed2" providerId="ADAL" clId="{569E40D4-BD6F-4159-919B-80D0BE697656}" dt="2022-01-27T09:44:27.095" v="257" actId="26606"/>
          <ac:cxnSpMkLst>
            <pc:docMk/>
            <pc:sldMk cId="891350484" sldId="257"/>
            <ac:cxnSpMk id="10" creationId="{7A77B115-9FF3-46AE-AE08-826DEB9A6246}"/>
          </ac:cxnSpMkLst>
        </pc:cxnChg>
      </pc:sldChg>
      <pc:sldChg chg="addSp delSp modSp new del mod setBg">
        <pc:chgData name="TUNCER Izzet" userId="90cd4a62-60ce-4d86-8710-7802e97d8ed2" providerId="ADAL" clId="{569E40D4-BD6F-4159-919B-80D0BE697656}" dt="2022-01-27T10:05:22.974" v="325" actId="2696"/>
        <pc:sldMkLst>
          <pc:docMk/>
          <pc:sldMk cId="1980478652" sldId="258"/>
        </pc:sldMkLst>
        <pc:spChg chg="del">
          <ac:chgData name="TUNCER Izzet" userId="90cd4a62-60ce-4d86-8710-7802e97d8ed2" providerId="ADAL" clId="{569E40D4-BD6F-4159-919B-80D0BE697656}" dt="2022-01-27T09:41:26.590" v="238" actId="478"/>
          <ac:spMkLst>
            <pc:docMk/>
            <pc:sldMk cId="1980478652" sldId="258"/>
            <ac:spMk id="2" creationId="{08745FB3-2EC1-4D2E-9B3F-0FF992B4B88D}"/>
          </ac:spMkLst>
        </pc:spChg>
        <pc:spChg chg="mod ord">
          <ac:chgData name="TUNCER Izzet" userId="90cd4a62-60ce-4d86-8710-7802e97d8ed2" providerId="ADAL" clId="{569E40D4-BD6F-4159-919B-80D0BE697656}" dt="2022-01-27T09:44:35.259" v="258" actId="26606"/>
          <ac:spMkLst>
            <pc:docMk/>
            <pc:sldMk cId="1980478652" sldId="258"/>
            <ac:spMk id="3" creationId="{E6ADD1B8-0544-4706-8E04-451A9A181BBC}"/>
          </ac:spMkLst>
        </pc:spChg>
        <pc:spChg chg="add">
          <ac:chgData name="TUNCER Izzet" userId="90cd4a62-60ce-4d86-8710-7802e97d8ed2" providerId="ADAL" clId="{569E40D4-BD6F-4159-919B-80D0BE697656}" dt="2022-01-27T09:44:35.259" v="258" actId="26606"/>
          <ac:spMkLst>
            <pc:docMk/>
            <pc:sldMk cId="1980478652" sldId="258"/>
            <ac:spMk id="9" creationId="{1EA5387D-64D8-4D6C-B109-FF4E81DF609A}"/>
          </ac:spMkLst>
        </pc:spChg>
        <pc:picChg chg="add mod">
          <ac:chgData name="TUNCER Izzet" userId="90cd4a62-60ce-4d86-8710-7802e97d8ed2" providerId="ADAL" clId="{569E40D4-BD6F-4159-919B-80D0BE697656}" dt="2022-01-27T09:44:35.259" v="258" actId="26606"/>
          <ac:picMkLst>
            <pc:docMk/>
            <pc:sldMk cId="1980478652" sldId="258"/>
            <ac:picMk id="4" creationId="{53305719-6107-45B2-951C-06ED8230E8F9}"/>
          </ac:picMkLst>
        </pc:picChg>
      </pc:sldChg>
      <pc:sldChg chg="addSp delSp modSp new mod setBg">
        <pc:chgData name="TUNCER Izzet" userId="90cd4a62-60ce-4d86-8710-7802e97d8ed2" providerId="ADAL" clId="{569E40D4-BD6F-4159-919B-80D0BE697656}" dt="2022-01-27T09:46:37.815" v="263" actId="26606"/>
        <pc:sldMkLst>
          <pc:docMk/>
          <pc:sldMk cId="1595392028" sldId="259"/>
        </pc:sldMkLst>
        <pc:spChg chg="del">
          <ac:chgData name="TUNCER Izzet" userId="90cd4a62-60ce-4d86-8710-7802e97d8ed2" providerId="ADAL" clId="{569E40D4-BD6F-4159-919B-80D0BE697656}" dt="2022-01-27T09:44:49.909" v="260" actId="478"/>
          <ac:spMkLst>
            <pc:docMk/>
            <pc:sldMk cId="1595392028" sldId="259"/>
            <ac:spMk id="2" creationId="{C9E5D85B-53B3-4AF4-B008-C87BA61C67FD}"/>
          </ac:spMkLst>
        </pc:spChg>
        <pc:spChg chg="mod ord">
          <ac:chgData name="TUNCER Izzet" userId="90cd4a62-60ce-4d86-8710-7802e97d8ed2" providerId="ADAL" clId="{569E40D4-BD6F-4159-919B-80D0BE697656}" dt="2022-01-27T09:46:37.815" v="263" actId="26606"/>
          <ac:spMkLst>
            <pc:docMk/>
            <pc:sldMk cId="1595392028" sldId="259"/>
            <ac:spMk id="3" creationId="{8A3E6C15-1082-4CE1-B789-F2C23143AF6A}"/>
          </ac:spMkLst>
        </pc:spChg>
        <pc:spChg chg="add">
          <ac:chgData name="TUNCER Izzet" userId="90cd4a62-60ce-4d86-8710-7802e97d8ed2" providerId="ADAL" clId="{569E40D4-BD6F-4159-919B-80D0BE697656}" dt="2022-01-27T09:46:37.815" v="263" actId="26606"/>
          <ac:spMkLst>
            <pc:docMk/>
            <pc:sldMk cId="1595392028" sldId="259"/>
            <ac:spMk id="9" creationId="{1EA5387D-64D8-4D6C-B109-FF4E81DF609A}"/>
          </ac:spMkLst>
        </pc:spChg>
        <pc:picChg chg="add mod">
          <ac:chgData name="TUNCER Izzet" userId="90cd4a62-60ce-4d86-8710-7802e97d8ed2" providerId="ADAL" clId="{569E40D4-BD6F-4159-919B-80D0BE697656}" dt="2022-01-27T09:46:37.815" v="263" actId="26606"/>
          <ac:picMkLst>
            <pc:docMk/>
            <pc:sldMk cId="1595392028" sldId="259"/>
            <ac:picMk id="4" creationId="{817B553D-A224-4417-B47C-27DA65CBB482}"/>
          </ac:picMkLst>
        </pc:picChg>
      </pc:sldChg>
      <pc:sldChg chg="addSp modSp new mod setBg">
        <pc:chgData name="TUNCER Izzet" userId="90cd4a62-60ce-4d86-8710-7802e97d8ed2" providerId="ADAL" clId="{569E40D4-BD6F-4159-919B-80D0BE697656}" dt="2022-01-27T09:51:01.782" v="304" actId="26606"/>
        <pc:sldMkLst>
          <pc:docMk/>
          <pc:sldMk cId="51496181" sldId="260"/>
        </pc:sldMkLst>
        <pc:spChg chg="mod">
          <ac:chgData name="TUNCER Izzet" userId="90cd4a62-60ce-4d86-8710-7802e97d8ed2" providerId="ADAL" clId="{569E40D4-BD6F-4159-919B-80D0BE697656}" dt="2022-01-27T09:51:01.782" v="304" actId="26606"/>
          <ac:spMkLst>
            <pc:docMk/>
            <pc:sldMk cId="51496181" sldId="260"/>
            <ac:spMk id="2" creationId="{23D8897B-D972-4D6A-9F98-FE51338D67B4}"/>
          </ac:spMkLst>
        </pc:spChg>
        <pc:spChg chg="mod">
          <ac:chgData name="TUNCER Izzet" userId="90cd4a62-60ce-4d86-8710-7802e97d8ed2" providerId="ADAL" clId="{569E40D4-BD6F-4159-919B-80D0BE697656}" dt="2022-01-27T09:51:01.782" v="304" actId="26606"/>
          <ac:spMkLst>
            <pc:docMk/>
            <pc:sldMk cId="51496181" sldId="260"/>
            <ac:spMk id="3" creationId="{4AD3F18E-1835-47FE-BB7B-B37FE8CFCEC2}"/>
          </ac:spMkLst>
        </pc:spChg>
        <pc:spChg chg="add">
          <ac:chgData name="TUNCER Izzet" userId="90cd4a62-60ce-4d86-8710-7802e97d8ed2" providerId="ADAL" clId="{569E40D4-BD6F-4159-919B-80D0BE697656}" dt="2022-01-27T09:51:01.782" v="304" actId="26606"/>
          <ac:spMkLst>
            <pc:docMk/>
            <pc:sldMk cId="51496181" sldId="260"/>
            <ac:spMk id="9" creationId="{1EA5387D-64D8-4D6C-B109-FF4E81DF609A}"/>
          </ac:spMkLst>
        </pc:spChg>
        <pc:picChg chg="add mod ord">
          <ac:chgData name="TUNCER Izzet" userId="90cd4a62-60ce-4d86-8710-7802e97d8ed2" providerId="ADAL" clId="{569E40D4-BD6F-4159-919B-80D0BE697656}" dt="2022-01-27T09:51:01.782" v="304" actId="26606"/>
          <ac:picMkLst>
            <pc:docMk/>
            <pc:sldMk cId="51496181" sldId="260"/>
            <ac:picMk id="4" creationId="{07611740-C451-401C-B191-2C9F8E6D11B1}"/>
          </ac:picMkLst>
        </pc:picChg>
      </pc:sldChg>
      <pc:sldChg chg="addSp delSp modSp new mod setBg">
        <pc:chgData name="TUNCER Izzet" userId="90cd4a62-60ce-4d86-8710-7802e97d8ed2" providerId="ADAL" clId="{569E40D4-BD6F-4159-919B-80D0BE697656}" dt="2022-01-27T10:04:38.004" v="322"/>
        <pc:sldMkLst>
          <pc:docMk/>
          <pc:sldMk cId="184569605" sldId="261"/>
        </pc:sldMkLst>
        <pc:spChg chg="del">
          <ac:chgData name="TUNCER Izzet" userId="90cd4a62-60ce-4d86-8710-7802e97d8ed2" providerId="ADAL" clId="{569E40D4-BD6F-4159-919B-80D0BE697656}" dt="2022-01-27T09:55:31.907" v="308" actId="478"/>
          <ac:spMkLst>
            <pc:docMk/>
            <pc:sldMk cId="184569605" sldId="261"/>
            <ac:spMk id="2" creationId="{19203CD6-5992-4B90-86D7-0B45A4FE5D6B}"/>
          </ac:spMkLst>
        </pc:spChg>
        <pc:spChg chg="mod ord">
          <ac:chgData name="TUNCER Izzet" userId="90cd4a62-60ce-4d86-8710-7802e97d8ed2" providerId="ADAL" clId="{569E40D4-BD6F-4159-919B-80D0BE697656}" dt="2022-01-27T10:04:38.004" v="322"/>
          <ac:spMkLst>
            <pc:docMk/>
            <pc:sldMk cId="184569605" sldId="261"/>
            <ac:spMk id="3" creationId="{F051F05E-075E-40E8-80E5-1A06EA0D147F}"/>
          </ac:spMkLst>
        </pc:spChg>
        <pc:spChg chg="add">
          <ac:chgData name="TUNCER Izzet" userId="90cd4a62-60ce-4d86-8710-7802e97d8ed2" providerId="ADAL" clId="{569E40D4-BD6F-4159-919B-80D0BE697656}" dt="2022-01-27T09:56:50.307" v="310" actId="26606"/>
          <ac:spMkLst>
            <pc:docMk/>
            <pc:sldMk cId="184569605" sldId="261"/>
            <ac:spMk id="9" creationId="{1EA5387D-64D8-4D6C-B109-FF4E81DF609A}"/>
          </ac:spMkLst>
        </pc:spChg>
        <pc:picChg chg="add mod">
          <ac:chgData name="TUNCER Izzet" userId="90cd4a62-60ce-4d86-8710-7802e97d8ed2" providerId="ADAL" clId="{569E40D4-BD6F-4159-919B-80D0BE697656}" dt="2022-01-27T09:56:50.307" v="310" actId="26606"/>
          <ac:picMkLst>
            <pc:docMk/>
            <pc:sldMk cId="184569605" sldId="261"/>
            <ac:picMk id="4" creationId="{8E6B1CD5-0FBB-481E-8429-F5E4AF4EF988}"/>
          </ac:picMkLst>
        </pc:picChg>
      </pc:sldChg>
      <pc:sldChg chg="addSp delSp modSp new mod setBg">
        <pc:chgData name="TUNCER Izzet" userId="90cd4a62-60ce-4d86-8710-7802e97d8ed2" providerId="ADAL" clId="{569E40D4-BD6F-4159-919B-80D0BE697656}" dt="2022-01-27T09:59:27.781" v="316" actId="26606"/>
        <pc:sldMkLst>
          <pc:docMk/>
          <pc:sldMk cId="2014684550" sldId="262"/>
        </pc:sldMkLst>
        <pc:spChg chg="del">
          <ac:chgData name="TUNCER Izzet" userId="90cd4a62-60ce-4d86-8710-7802e97d8ed2" providerId="ADAL" clId="{569E40D4-BD6F-4159-919B-80D0BE697656}" dt="2022-01-27T09:57:33.551" v="313" actId="478"/>
          <ac:spMkLst>
            <pc:docMk/>
            <pc:sldMk cId="2014684550" sldId="262"/>
            <ac:spMk id="2" creationId="{65102A44-F7B6-43BB-8660-9772308CC54A}"/>
          </ac:spMkLst>
        </pc:spChg>
        <pc:spChg chg="mod ord">
          <ac:chgData name="TUNCER Izzet" userId="90cd4a62-60ce-4d86-8710-7802e97d8ed2" providerId="ADAL" clId="{569E40D4-BD6F-4159-919B-80D0BE697656}" dt="2022-01-27T09:59:27.781" v="316" actId="26606"/>
          <ac:spMkLst>
            <pc:docMk/>
            <pc:sldMk cId="2014684550" sldId="262"/>
            <ac:spMk id="3" creationId="{2A6BDBCD-CB1E-45C8-9947-2643B80520E8}"/>
          </ac:spMkLst>
        </pc:spChg>
        <pc:spChg chg="add">
          <ac:chgData name="TUNCER Izzet" userId="90cd4a62-60ce-4d86-8710-7802e97d8ed2" providerId="ADAL" clId="{569E40D4-BD6F-4159-919B-80D0BE697656}" dt="2022-01-27T09:59:27.781" v="316" actId="26606"/>
          <ac:spMkLst>
            <pc:docMk/>
            <pc:sldMk cId="2014684550" sldId="262"/>
            <ac:spMk id="9" creationId="{1EA5387D-64D8-4D6C-B109-FF4E81DF609A}"/>
          </ac:spMkLst>
        </pc:spChg>
        <pc:picChg chg="add mod">
          <ac:chgData name="TUNCER Izzet" userId="90cd4a62-60ce-4d86-8710-7802e97d8ed2" providerId="ADAL" clId="{569E40D4-BD6F-4159-919B-80D0BE697656}" dt="2022-01-27T09:59:27.781" v="316" actId="26606"/>
          <ac:picMkLst>
            <pc:docMk/>
            <pc:sldMk cId="2014684550" sldId="262"/>
            <ac:picMk id="4" creationId="{8E1ECF16-7E0E-47CC-8D56-902550E250EB}"/>
          </ac:picMkLst>
        </pc:picChg>
      </pc:sldChg>
      <pc:sldChg chg="addSp delSp modSp new del mod setBg">
        <pc:chgData name="TUNCER Izzet" userId="90cd4a62-60ce-4d86-8710-7802e97d8ed2" providerId="ADAL" clId="{569E40D4-BD6F-4159-919B-80D0BE697656}" dt="2022-01-27T10:04:46.297" v="323" actId="2696"/>
        <pc:sldMkLst>
          <pc:docMk/>
          <pc:sldMk cId="3914358515" sldId="263"/>
        </pc:sldMkLst>
        <pc:spChg chg="del">
          <ac:chgData name="TUNCER Izzet" userId="90cd4a62-60ce-4d86-8710-7802e97d8ed2" providerId="ADAL" clId="{569E40D4-BD6F-4159-919B-80D0BE697656}" dt="2022-01-27T09:59:34.179" v="318" actId="478"/>
          <ac:spMkLst>
            <pc:docMk/>
            <pc:sldMk cId="3914358515" sldId="263"/>
            <ac:spMk id="2" creationId="{C1542939-2C62-48C0-8A0E-33364F5367CA}"/>
          </ac:spMkLst>
        </pc:spChg>
        <pc:spChg chg="mod ord">
          <ac:chgData name="TUNCER Izzet" userId="90cd4a62-60ce-4d86-8710-7802e97d8ed2" providerId="ADAL" clId="{569E40D4-BD6F-4159-919B-80D0BE697656}" dt="2022-01-27T10:01:05.287" v="321" actId="26606"/>
          <ac:spMkLst>
            <pc:docMk/>
            <pc:sldMk cId="3914358515" sldId="263"/>
            <ac:spMk id="3" creationId="{8D387A4B-FCDC-488A-AB1A-495822246628}"/>
          </ac:spMkLst>
        </pc:spChg>
        <pc:spChg chg="add">
          <ac:chgData name="TUNCER Izzet" userId="90cd4a62-60ce-4d86-8710-7802e97d8ed2" providerId="ADAL" clId="{569E40D4-BD6F-4159-919B-80D0BE697656}" dt="2022-01-27T10:01:05.287" v="321" actId="26606"/>
          <ac:spMkLst>
            <pc:docMk/>
            <pc:sldMk cId="3914358515" sldId="263"/>
            <ac:spMk id="9" creationId="{1EA5387D-64D8-4D6C-B109-FF4E81DF609A}"/>
          </ac:spMkLst>
        </pc:spChg>
        <pc:picChg chg="add mod">
          <ac:chgData name="TUNCER Izzet" userId="90cd4a62-60ce-4d86-8710-7802e97d8ed2" providerId="ADAL" clId="{569E40D4-BD6F-4159-919B-80D0BE697656}" dt="2022-01-27T10:01:05.287" v="321" actId="26606"/>
          <ac:picMkLst>
            <pc:docMk/>
            <pc:sldMk cId="3914358515" sldId="263"/>
            <ac:picMk id="4" creationId="{0861F501-AA54-4B7F-892F-849BA06F5549}"/>
          </ac:picMkLst>
        </pc:picChg>
        <pc:picChg chg="add">
          <ac:chgData name="TUNCER Izzet" userId="90cd4a62-60ce-4d86-8710-7802e97d8ed2" providerId="ADAL" clId="{569E40D4-BD6F-4159-919B-80D0BE697656}" dt="2022-01-27T10:01:05.287" v="321" actId="26606"/>
          <ac:picMkLst>
            <pc:docMk/>
            <pc:sldMk cId="3914358515" sldId="263"/>
            <ac:picMk id="11" creationId="{6319FFD2-07B5-4029-BFB3-26FCFCC2F1B8}"/>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8E495A0-0E3A-48EC-993C-AEFB42EBA2F3}" type="datetimeFigureOut">
              <a:rPr lang="tr-TR" smtClean="0"/>
              <a:t>27.01.2022</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3341319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8E495A0-0E3A-48EC-993C-AEFB42EBA2F3}" type="datetimeFigureOut">
              <a:rPr lang="tr-TR" smtClean="0"/>
              <a:t>27.01.2022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338494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8E495A0-0E3A-48EC-993C-AEFB42EBA2F3}" type="datetimeFigureOut">
              <a:rPr lang="tr-TR" smtClean="0"/>
              <a:t>27.01.2022</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328139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8E495A0-0E3A-48EC-993C-AEFB42EBA2F3}" type="datetimeFigureOut">
              <a:rPr lang="tr-TR" smtClean="0"/>
              <a:t>27.01.2022</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39959155-C7C4-44A2-AF76-270B84E9DF5A}" type="slidenum">
              <a:rPr lang="tr-TR" smtClean="0"/>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01910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8E495A0-0E3A-48EC-993C-AEFB42EBA2F3}" type="datetimeFigureOut">
              <a:rPr lang="tr-TR" smtClean="0"/>
              <a:t>27.01.2022</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4126527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78E495A0-0E3A-48EC-993C-AEFB42EBA2F3}" type="datetimeFigureOut">
              <a:rPr lang="tr-TR" smtClean="0"/>
              <a:t>27.01.2022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3130257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78E495A0-0E3A-48EC-993C-AEFB42EBA2F3}" type="datetimeFigureOut">
              <a:rPr lang="tr-TR" smtClean="0"/>
              <a:t>27.01.2022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1926358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8E495A0-0E3A-48EC-993C-AEFB42EBA2F3}" type="datetimeFigureOut">
              <a:rPr lang="tr-TR" smtClean="0"/>
              <a:t>27.01.2022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3323670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78E495A0-0E3A-48EC-993C-AEFB42EBA2F3}" type="datetimeFigureOut">
              <a:rPr lang="tr-TR" smtClean="0"/>
              <a:t>27.01.2022</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299675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8E495A0-0E3A-48EC-993C-AEFB42EBA2F3}" type="datetimeFigureOut">
              <a:rPr lang="tr-TR" smtClean="0"/>
              <a:t>27.01.2022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300049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8E495A0-0E3A-48EC-993C-AEFB42EBA2F3}" type="datetimeFigureOut">
              <a:rPr lang="tr-TR" smtClean="0"/>
              <a:t>27.01.2022</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243094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8E495A0-0E3A-48EC-993C-AEFB42EBA2F3}" type="datetimeFigureOut">
              <a:rPr lang="tr-TR" smtClean="0"/>
              <a:t>27.01.2022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3244969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8E495A0-0E3A-48EC-993C-AEFB42EBA2F3}" type="datetimeFigureOut">
              <a:rPr lang="tr-TR" smtClean="0"/>
              <a:t>27.01.2022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270717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8E495A0-0E3A-48EC-993C-AEFB42EBA2F3}" type="datetimeFigureOut">
              <a:rPr lang="tr-TR" smtClean="0"/>
              <a:t>27.01.2022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4062566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495A0-0E3A-48EC-993C-AEFB42EBA2F3}" type="datetimeFigureOut">
              <a:rPr lang="tr-TR" smtClean="0"/>
              <a:t>27.01.2022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2781067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8E495A0-0E3A-48EC-993C-AEFB42EBA2F3}" type="datetimeFigureOut">
              <a:rPr lang="tr-TR" smtClean="0"/>
              <a:t>27.01.2022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3852159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8E495A0-0E3A-48EC-993C-AEFB42EBA2F3}" type="datetimeFigureOut">
              <a:rPr lang="tr-TR" smtClean="0"/>
              <a:t>27.01.2022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9959155-C7C4-44A2-AF76-270B84E9DF5A}" type="slidenum">
              <a:rPr lang="tr-TR" smtClean="0"/>
              <a:t>‹#›</a:t>
            </a:fld>
            <a:endParaRPr lang="tr-TR"/>
          </a:p>
        </p:txBody>
      </p:sp>
    </p:spTree>
    <p:extLst>
      <p:ext uri="{BB962C8B-B14F-4D97-AF65-F5344CB8AC3E}">
        <p14:creationId xmlns:p14="http://schemas.microsoft.com/office/powerpoint/2010/main" val="1697782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8E495A0-0E3A-48EC-993C-AEFB42EBA2F3}" type="datetimeFigureOut">
              <a:rPr lang="tr-TR" smtClean="0"/>
              <a:t>27.01.2022</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9959155-C7C4-44A2-AF76-270B84E9DF5A}" type="slidenum">
              <a:rPr lang="tr-TR" smtClean="0"/>
              <a:t>‹#›</a:t>
            </a:fld>
            <a:endParaRPr lang="tr-TR"/>
          </a:p>
        </p:txBody>
      </p:sp>
    </p:spTree>
    <p:extLst>
      <p:ext uri="{BB962C8B-B14F-4D97-AF65-F5344CB8AC3E}">
        <p14:creationId xmlns:p14="http://schemas.microsoft.com/office/powerpoint/2010/main" val="28079821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9FE60B-F85E-450D-A0AA-F94254387900}"/>
              </a:ext>
            </a:extLst>
          </p:cNvPr>
          <p:cNvSpPr>
            <a:spLocks noGrp="1"/>
          </p:cNvSpPr>
          <p:nvPr>
            <p:ph type="ctrTitle"/>
          </p:nvPr>
        </p:nvSpPr>
        <p:spPr/>
        <p:txBody>
          <a:bodyPr>
            <a:normAutofit fontScale="90000"/>
          </a:bodyPr>
          <a:lstStyle/>
          <a:p>
            <a:r>
              <a:rPr lang="tr-TR" dirty="0">
                <a:latin typeface="Aharoni" panose="02010803020104030203" pitchFamily="2" charset="-79"/>
                <a:cs typeface="Aharoni" panose="02010803020104030203" pitchFamily="2" charset="-79"/>
              </a:rPr>
              <a:t>DEVELOPMENTS AND IMPROVEMENTS IN ENTERTAINMENT</a:t>
            </a:r>
          </a:p>
        </p:txBody>
      </p:sp>
    </p:spTree>
    <p:extLst>
      <p:ext uri="{BB962C8B-B14F-4D97-AF65-F5344CB8AC3E}">
        <p14:creationId xmlns:p14="http://schemas.microsoft.com/office/powerpoint/2010/main" val="2518668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6">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Resim 11">
            <a:extLst>
              <a:ext uri="{FF2B5EF4-FFF2-40B4-BE49-F238E27FC236}">
                <a16:creationId xmlns:a16="http://schemas.microsoft.com/office/drawing/2014/main" id="{99547B22-BE2C-4AAE-8EC6-9E5FC53BE7AF}"/>
              </a:ext>
            </a:extLst>
          </p:cNvPr>
          <p:cNvPicPr>
            <a:picLocks noChangeAspect="1"/>
          </p:cNvPicPr>
          <p:nvPr/>
        </p:nvPicPr>
        <p:blipFill rotWithShape="1">
          <a:blip r:embed="rId2">
            <a:duotone>
              <a:prstClr val="black"/>
              <a:schemeClr val="tx2">
                <a:tint val="45000"/>
                <a:satMod val="400000"/>
              </a:schemeClr>
            </a:duotone>
            <a:alphaModFix amt="30000"/>
          </a:blip>
          <a:srcRect t="31233" b="11661"/>
          <a:stretch/>
        </p:blipFill>
        <p:spPr>
          <a:xfrm>
            <a:off x="20" y="10"/>
            <a:ext cx="12191980" cy="6857990"/>
          </a:xfrm>
          <a:prstGeom prst="rect">
            <a:avLst/>
          </a:prstGeom>
        </p:spPr>
      </p:pic>
      <p:pic>
        <p:nvPicPr>
          <p:cNvPr id="19" name="Picture 18">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Başlık 1">
            <a:extLst>
              <a:ext uri="{FF2B5EF4-FFF2-40B4-BE49-F238E27FC236}">
                <a16:creationId xmlns:a16="http://schemas.microsoft.com/office/drawing/2014/main" id="{390ABE6A-0E4D-4C46-A429-C266E2A70B44}"/>
              </a:ext>
            </a:extLst>
          </p:cNvPr>
          <p:cNvSpPr>
            <a:spLocks noGrp="1"/>
          </p:cNvSpPr>
          <p:nvPr>
            <p:ph type="title"/>
          </p:nvPr>
        </p:nvSpPr>
        <p:spPr>
          <a:xfrm>
            <a:off x="2895600" y="764373"/>
            <a:ext cx="8610600" cy="1293028"/>
          </a:xfrm>
        </p:spPr>
        <p:txBody>
          <a:bodyPr>
            <a:normAutofit/>
          </a:bodyPr>
          <a:lstStyle/>
          <a:p>
            <a:r>
              <a:rPr lang="tr-TR" dirty="0"/>
              <a:t>    </a:t>
            </a:r>
            <a:r>
              <a:rPr lang="tr-TR" dirty="0" err="1"/>
              <a:t>About</a:t>
            </a:r>
            <a:r>
              <a:rPr lang="tr-TR" dirty="0"/>
              <a:t>    </a:t>
            </a:r>
            <a:r>
              <a:rPr lang="tr-TR" dirty="0" err="1"/>
              <a:t>music</a:t>
            </a:r>
            <a:r>
              <a:rPr lang="tr-TR" dirty="0"/>
              <a:t> </a:t>
            </a:r>
          </a:p>
        </p:txBody>
      </p:sp>
      <p:sp>
        <p:nvSpPr>
          <p:cNvPr id="3" name="İçerik Yer Tutucusu 2">
            <a:extLst>
              <a:ext uri="{FF2B5EF4-FFF2-40B4-BE49-F238E27FC236}">
                <a16:creationId xmlns:a16="http://schemas.microsoft.com/office/drawing/2014/main" id="{8C64DAF2-84F8-4921-96A4-FF3D235F8C54}"/>
              </a:ext>
            </a:extLst>
          </p:cNvPr>
          <p:cNvSpPr>
            <a:spLocks noGrp="1"/>
          </p:cNvSpPr>
          <p:nvPr>
            <p:ph idx="1"/>
          </p:nvPr>
        </p:nvSpPr>
        <p:spPr>
          <a:xfrm>
            <a:off x="685800" y="2194560"/>
            <a:ext cx="10820400" cy="4024125"/>
          </a:xfrm>
        </p:spPr>
        <p:txBody>
          <a:bodyPr>
            <a:normAutofit/>
          </a:bodyPr>
          <a:lstStyle/>
          <a:p>
            <a:r>
              <a:rPr lang="en-US" dirty="0"/>
              <a:t>What people refer to today as the music industry started in 1877 with the </a:t>
            </a:r>
            <a:r>
              <a:rPr lang="en-US" dirty="0" err="1"/>
              <a:t>phonog</a:t>
            </a:r>
            <a:r>
              <a:rPr lang="tr-TR" dirty="0"/>
              <a:t>r</a:t>
            </a:r>
            <a:r>
              <a:rPr lang="en-US" dirty="0" err="1"/>
              <a:t>aph</a:t>
            </a:r>
            <a:r>
              <a:rPr lang="en-US" dirty="0"/>
              <a:t>, which allowed people to record and play back sounds. After Guglielmo Marconi’s early experiments with wireless telegraphy in 1894, sound was successfully transmitted over the air to a larger audience with the first public radio broadcast in 1910. The next big advancement occurred in 1954 with the production of the first analog pocket transistor radio, which let people listen to music on the go. Some forty years later, the doors of the 21st century opened for music with the introduction of digital audio broadcasting. In 1998, the first MP3 players appeared on the market</a:t>
            </a:r>
            <a:endParaRPr lang="tr-TR" dirty="0"/>
          </a:p>
        </p:txBody>
      </p:sp>
    </p:spTree>
    <p:extLst>
      <p:ext uri="{BB962C8B-B14F-4D97-AF65-F5344CB8AC3E}">
        <p14:creationId xmlns:p14="http://schemas.microsoft.com/office/powerpoint/2010/main" val="891350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817B553D-A224-4417-B47C-27DA65CBB482}"/>
              </a:ext>
            </a:extLst>
          </p:cNvPr>
          <p:cNvPicPr>
            <a:picLocks noChangeAspect="1"/>
          </p:cNvPicPr>
          <p:nvPr/>
        </p:nvPicPr>
        <p:blipFill rotWithShape="1">
          <a:blip r:embed="rId2">
            <a:alphaModFix amt="30000"/>
          </a:blip>
          <a:srcRect t="8872" b="6859"/>
          <a:stretch/>
        </p:blipFill>
        <p:spPr>
          <a:xfrm>
            <a:off x="20" y="10"/>
            <a:ext cx="12191980" cy="6857990"/>
          </a:xfrm>
          <a:prstGeom prst="rect">
            <a:avLst/>
          </a:prstGeom>
        </p:spPr>
      </p:pic>
      <p:sp>
        <p:nvSpPr>
          <p:cNvPr id="3" name="İçerik Yer Tutucusu 2">
            <a:extLst>
              <a:ext uri="{FF2B5EF4-FFF2-40B4-BE49-F238E27FC236}">
                <a16:creationId xmlns:a16="http://schemas.microsoft.com/office/drawing/2014/main" id="{8A3E6C15-1082-4CE1-B789-F2C23143AF6A}"/>
              </a:ext>
            </a:extLst>
          </p:cNvPr>
          <p:cNvSpPr>
            <a:spLocks noGrp="1"/>
          </p:cNvSpPr>
          <p:nvPr>
            <p:ph idx="1"/>
          </p:nvPr>
        </p:nvSpPr>
        <p:spPr>
          <a:xfrm>
            <a:off x="685800" y="2194560"/>
            <a:ext cx="10820400" cy="4024125"/>
          </a:xfrm>
        </p:spPr>
        <p:txBody>
          <a:bodyPr>
            <a:normAutofit/>
          </a:bodyPr>
          <a:lstStyle/>
          <a:p>
            <a:r>
              <a:rPr lang="en-US" dirty="0"/>
              <a:t>In 2003, Apple launched the iTunes Store, allowing users to purchase individual songs and letting them create their own playlists. Subsequent developments, including the explosion of Internet radio, tools such as Shazam for song identification, and so on, are no longer history but rather part of everyday life</a:t>
            </a:r>
            <a:endParaRPr lang="tr-TR" dirty="0"/>
          </a:p>
        </p:txBody>
      </p:sp>
    </p:spTree>
    <p:extLst>
      <p:ext uri="{BB962C8B-B14F-4D97-AF65-F5344CB8AC3E}">
        <p14:creationId xmlns:p14="http://schemas.microsoft.com/office/powerpoint/2010/main" val="1595392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07611740-C451-401C-B191-2C9F8E6D11B1}"/>
              </a:ext>
            </a:extLst>
          </p:cNvPr>
          <p:cNvPicPr>
            <a:picLocks noChangeAspect="1"/>
          </p:cNvPicPr>
          <p:nvPr/>
        </p:nvPicPr>
        <p:blipFill rotWithShape="1">
          <a:blip r:embed="rId2">
            <a:alphaModFix amt="30000"/>
          </a:blip>
          <a:srcRect t="3739" b="10054"/>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23D8897B-D972-4D6A-9F98-FE51338D67B4}"/>
              </a:ext>
            </a:extLst>
          </p:cNvPr>
          <p:cNvSpPr>
            <a:spLocks noGrp="1"/>
          </p:cNvSpPr>
          <p:nvPr>
            <p:ph type="title"/>
          </p:nvPr>
        </p:nvSpPr>
        <p:spPr>
          <a:xfrm>
            <a:off x="2895600" y="764373"/>
            <a:ext cx="8610600" cy="1293028"/>
          </a:xfrm>
        </p:spPr>
        <p:txBody>
          <a:bodyPr>
            <a:normAutofit/>
          </a:bodyPr>
          <a:lstStyle/>
          <a:p>
            <a:r>
              <a:rPr lang="tr-TR" dirty="0"/>
              <a:t>   Mobil         </a:t>
            </a:r>
            <a:r>
              <a:rPr lang="tr-TR" dirty="0" err="1"/>
              <a:t>entertainment</a:t>
            </a:r>
            <a:endParaRPr lang="tr-TR" dirty="0"/>
          </a:p>
        </p:txBody>
      </p:sp>
      <p:sp>
        <p:nvSpPr>
          <p:cNvPr id="3" name="İçerik Yer Tutucusu 2">
            <a:extLst>
              <a:ext uri="{FF2B5EF4-FFF2-40B4-BE49-F238E27FC236}">
                <a16:creationId xmlns:a16="http://schemas.microsoft.com/office/drawing/2014/main" id="{4AD3F18E-1835-47FE-BB7B-B37FE8CFCEC2}"/>
              </a:ext>
            </a:extLst>
          </p:cNvPr>
          <p:cNvSpPr>
            <a:spLocks noGrp="1"/>
          </p:cNvSpPr>
          <p:nvPr>
            <p:ph idx="1"/>
          </p:nvPr>
        </p:nvSpPr>
        <p:spPr>
          <a:xfrm>
            <a:off x="685800" y="2194560"/>
            <a:ext cx="10820400" cy="4024125"/>
          </a:xfrm>
        </p:spPr>
        <p:txBody>
          <a:bodyPr>
            <a:normAutofit/>
          </a:bodyPr>
          <a:lstStyle/>
          <a:p>
            <a:r>
              <a:rPr lang="en-US" dirty="0"/>
              <a:t>Processes that shaped the evolution of the television, movie, video game, and other entertainment industries appear to have many points in common with the music sector. </a:t>
            </a:r>
            <a:r>
              <a:rPr lang="tr-TR" dirty="0"/>
              <a:t>T</a:t>
            </a:r>
            <a:r>
              <a:rPr lang="en-US" dirty="0" err="1"/>
              <a:t>echnology</a:t>
            </a:r>
            <a:r>
              <a:rPr lang="en-US" dirty="0"/>
              <a:t> is changing the way stories are created — by removing barriers to artists’ creativity. And this is happening not just in movie productions, with special effects and computer graphics animations, but also in television shows, theme park attractions, video games, and much more. Of course, technology is also modifying the way entertainment is delivered to audiences, by basically canceling space and time boundaries.</a:t>
            </a:r>
            <a:endParaRPr lang="tr-TR" dirty="0"/>
          </a:p>
        </p:txBody>
      </p:sp>
    </p:spTree>
    <p:extLst>
      <p:ext uri="{BB962C8B-B14F-4D97-AF65-F5344CB8AC3E}">
        <p14:creationId xmlns:p14="http://schemas.microsoft.com/office/powerpoint/2010/main" val="51496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8E6B1CD5-0FBB-481E-8429-F5E4AF4EF988}"/>
              </a:ext>
            </a:extLst>
          </p:cNvPr>
          <p:cNvPicPr>
            <a:picLocks noChangeAspect="1"/>
          </p:cNvPicPr>
          <p:nvPr/>
        </p:nvPicPr>
        <p:blipFill rotWithShape="1">
          <a:blip r:embed="rId2">
            <a:alphaModFix amt="30000"/>
          </a:blip>
          <a:srcRect t="25214" b="18536"/>
          <a:stretch/>
        </p:blipFill>
        <p:spPr>
          <a:xfrm>
            <a:off x="20" y="10"/>
            <a:ext cx="12191980" cy="6857990"/>
          </a:xfrm>
          <a:prstGeom prst="rect">
            <a:avLst/>
          </a:prstGeom>
        </p:spPr>
      </p:pic>
      <p:sp>
        <p:nvSpPr>
          <p:cNvPr id="3" name="İçerik Yer Tutucusu 2">
            <a:extLst>
              <a:ext uri="{FF2B5EF4-FFF2-40B4-BE49-F238E27FC236}">
                <a16:creationId xmlns:a16="http://schemas.microsoft.com/office/drawing/2014/main" id="{F051F05E-075E-40E8-80E5-1A06EA0D147F}"/>
              </a:ext>
            </a:extLst>
          </p:cNvPr>
          <p:cNvSpPr>
            <a:spLocks noGrp="1"/>
          </p:cNvSpPr>
          <p:nvPr>
            <p:ph idx="1"/>
          </p:nvPr>
        </p:nvSpPr>
        <p:spPr>
          <a:xfrm>
            <a:off x="685800" y="2194560"/>
            <a:ext cx="10820400" cy="4024125"/>
          </a:xfrm>
        </p:spPr>
        <p:txBody>
          <a:bodyPr>
            <a:normAutofit/>
          </a:bodyPr>
          <a:lstStyle/>
          <a:p>
            <a:r>
              <a:rPr lang="en-US" dirty="0"/>
              <a:t>Of course, entertainment isn’t just about telling stories or listening to music. It’s also about sports, arts, and many other recreation or leisure activities. Countless application examples illustrate how relations among all these worlds and their visions are becoming ever tighter. For instance, interactivity is progressively extending to all entertainment objects, including toys. In many sport disciplines, sensors and tracking systems are in use for monitoring athletes’ performances and recording game statistics, even as augmented reality solutions are enhancing live sport shows, as well.</a:t>
            </a:r>
          </a:p>
          <a:p>
            <a:endParaRPr lang="tr-TR" dirty="0"/>
          </a:p>
        </p:txBody>
      </p:sp>
    </p:spTree>
    <p:extLst>
      <p:ext uri="{BB962C8B-B14F-4D97-AF65-F5344CB8AC3E}">
        <p14:creationId xmlns:p14="http://schemas.microsoft.com/office/powerpoint/2010/main" val="184569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8E1ECF16-7E0E-47CC-8D56-902550E250EB}"/>
              </a:ext>
            </a:extLst>
          </p:cNvPr>
          <p:cNvPicPr>
            <a:picLocks noChangeAspect="1"/>
          </p:cNvPicPr>
          <p:nvPr/>
        </p:nvPicPr>
        <p:blipFill rotWithShape="1">
          <a:blip r:embed="rId2">
            <a:alphaModFix amt="30000"/>
          </a:blip>
          <a:srcRect t="18046" b="2449"/>
          <a:stretch/>
        </p:blipFill>
        <p:spPr>
          <a:xfrm>
            <a:off x="20" y="10"/>
            <a:ext cx="12191980" cy="6857990"/>
          </a:xfrm>
          <a:prstGeom prst="rect">
            <a:avLst/>
          </a:prstGeom>
        </p:spPr>
      </p:pic>
      <p:sp>
        <p:nvSpPr>
          <p:cNvPr id="3" name="İçerik Yer Tutucusu 2">
            <a:extLst>
              <a:ext uri="{FF2B5EF4-FFF2-40B4-BE49-F238E27FC236}">
                <a16:creationId xmlns:a16="http://schemas.microsoft.com/office/drawing/2014/main" id="{2A6BDBCD-CB1E-45C8-9947-2643B80520E8}"/>
              </a:ext>
            </a:extLst>
          </p:cNvPr>
          <p:cNvSpPr>
            <a:spLocks noGrp="1"/>
          </p:cNvSpPr>
          <p:nvPr>
            <p:ph idx="1"/>
          </p:nvPr>
        </p:nvSpPr>
        <p:spPr>
          <a:xfrm>
            <a:off x="685800" y="2194560"/>
            <a:ext cx="10820400" cy="4024125"/>
          </a:xfrm>
        </p:spPr>
        <p:txBody>
          <a:bodyPr>
            <a:normAutofit/>
          </a:bodyPr>
          <a:lstStyle/>
          <a:p>
            <a:r>
              <a:rPr lang="en-US" dirty="0"/>
              <a:t>Robots are benefiting from synergies with other industries and thus getting more powerful control and interaction capabilities. Museums and cultural heritage sites are leveraging sensors, mobile, and computer graphics technologies and being transformed into intelligent information spaces that are aware of individual visitors’ behaviors and interests and thus able to feed them the appropriate information at the right time.</a:t>
            </a:r>
            <a:endParaRPr lang="tr-TR" dirty="0"/>
          </a:p>
        </p:txBody>
      </p:sp>
    </p:spTree>
    <p:extLst>
      <p:ext uri="{BB962C8B-B14F-4D97-AF65-F5344CB8AC3E}">
        <p14:creationId xmlns:p14="http://schemas.microsoft.com/office/powerpoint/2010/main" val="2014684550"/>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TM04033937[[fn=Uçak İzi]]</Template>
  <TotalTime>40</TotalTime>
  <Words>454</Words>
  <Application>Microsoft Office PowerPoint</Application>
  <PresentationFormat>Geniş ekran</PresentationFormat>
  <Paragraphs>8</Paragraphs>
  <Slides>6</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6</vt:i4>
      </vt:variant>
    </vt:vector>
  </HeadingPairs>
  <TitlesOfParts>
    <vt:vector size="10" baseType="lpstr">
      <vt:lpstr>Aharoni</vt:lpstr>
      <vt:lpstr>Arial</vt:lpstr>
      <vt:lpstr>Century Gothic</vt:lpstr>
      <vt:lpstr>Uçak İzi</vt:lpstr>
      <vt:lpstr>DEVELOPMENTS AND IMPROVEMENTS IN ENTERTAINMENT</vt:lpstr>
      <vt:lpstr>    About    music </vt:lpstr>
      <vt:lpstr>PowerPoint Sunusu</vt:lpstr>
      <vt:lpstr>   Mobil         entertainment</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DEVELOPMENTS AND IMPROVEMENTS IN ENTERTAINMENT</dc:title>
  <dc:creator>TUNCER Izzet</dc:creator>
  <cp:lastModifiedBy>TUNCER Izzet</cp:lastModifiedBy>
  <cp:revision>1</cp:revision>
  <dcterms:created xsi:type="dcterms:W3CDTF">2022-01-27T09:21:42Z</dcterms:created>
  <dcterms:modified xsi:type="dcterms:W3CDTF">2022-01-27T10:05:25Z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d1c0902-ed92-4fed-896d-2e7725de02d4_Enabled">
    <vt:lpwstr>true</vt:lpwstr>
  </property>
  <property fmtid="{D5CDD505-2E9C-101B-9397-08002B2CF9AE}" pid="3" name="MSIP_Label_fd1c0902-ed92-4fed-896d-2e7725de02d4_SetDate">
    <vt:lpwstr>2022-01-27T09:21:46Z</vt:lpwstr>
  </property>
  <property fmtid="{D5CDD505-2E9C-101B-9397-08002B2CF9AE}" pid="4" name="MSIP_Label_fd1c0902-ed92-4fed-896d-2e7725de02d4_Method">
    <vt:lpwstr>Standard</vt:lpwstr>
  </property>
  <property fmtid="{D5CDD505-2E9C-101B-9397-08002B2CF9AE}" pid="5" name="MSIP_Label_fd1c0902-ed92-4fed-896d-2e7725de02d4_Name">
    <vt:lpwstr>Anyone (not protected)</vt:lpwstr>
  </property>
  <property fmtid="{D5CDD505-2E9C-101B-9397-08002B2CF9AE}" pid="6" name="MSIP_Label_fd1c0902-ed92-4fed-896d-2e7725de02d4_SiteId">
    <vt:lpwstr>d6b0bbee-7cd9-4d60-bce6-4a67b543e2ae</vt:lpwstr>
  </property>
  <property fmtid="{D5CDD505-2E9C-101B-9397-08002B2CF9AE}" pid="7" name="MSIP_Label_fd1c0902-ed92-4fed-896d-2e7725de02d4_ActionId">
    <vt:lpwstr>d75974a1-e218-4af3-ba97-18683b44c995</vt:lpwstr>
  </property>
  <property fmtid="{D5CDD505-2E9C-101B-9397-08002B2CF9AE}" pid="8" name="MSIP_Label_fd1c0902-ed92-4fed-896d-2e7725de02d4_ContentBits">
    <vt:lpwstr>2</vt:lpwstr>
  </property>
</Properties>
</file>