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 rtl="0">
      <a:defRPr lang="tr-t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1078" autoAdjust="0"/>
  </p:normalViewPr>
  <p:slideViewPr>
    <p:cSldViewPr snapToGrid="0">
      <p:cViewPr varScale="1">
        <p:scale>
          <a:sx n="73" d="100"/>
          <a:sy n="73" d="100"/>
        </p:scale>
        <p:origin x="6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A6209BE-2AD2-4435-BC9C-6B48E2AB5AAE}" type="datetime1">
              <a:rPr lang="tr-TR" smtClean="0"/>
              <a:t>14.12.2021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75DC4F1-CC00-4E21-8F9B-51DE3107EA3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8173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B192D1A-F86E-4973-A7FD-F8BA21984DC5}" type="datetime1">
              <a:rPr lang="tr-TR" noProof="0" smtClean="0"/>
              <a:t>14.12.2021</a:t>
            </a:fld>
            <a:endParaRPr lang="tr-TR" noProof="0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D563E5-3F3B-4F78-9C71-DC2608869805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3036846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D563E5-3F3B-4F78-9C71-DC2608869805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8391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Serbest 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Serbest 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Serbest 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 rtlCol="0"/>
          <a:lstStyle/>
          <a:p>
            <a:pPr rtl="0"/>
            <a:fld id="{D1091D14-C719-46D3-B967-96D736BD5B5E}" type="datetime1">
              <a:rPr lang="tr-TR" noProof="0" smtClean="0"/>
              <a:t>14.12.2021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rtlCol="0" anchor="ctr"/>
          <a:lstStyle>
            <a:lvl1pPr algn="l">
              <a:defRPr sz="1200"/>
            </a:lvl1pPr>
          </a:lstStyle>
          <a:p>
            <a:pPr rtl="0"/>
            <a:fld id="{FAEF9944-A4F6-4C59-AEBD-678D6480B8EA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sp>
        <p:nvSpPr>
          <p:cNvPr id="68" name="Serbest 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up 8" title="Metin Kapsayıcı Şekli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Serbest 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Serbest 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Düz Bağlayıcı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rtlCol="0"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r-TR" noProof="0" smtClean="0"/>
              <a:t>Asıl alt başlık stilini düzenlemek için tıklayın</a:t>
            </a:r>
            <a:endParaRPr lang="tr-TR" noProof="0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B331C6-D3CD-4182-8D69-06031A2D91DF}" type="datetime1">
              <a:rPr lang="tr-TR" noProof="0" smtClean="0"/>
              <a:t>14.12.2021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EF9944-A4F6-4C59-AEBD-678D6480B8EA}" type="slidenum">
              <a:rPr lang="tr-TR" noProof="0" smtClean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 title="Tüy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Serbest 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Serbest 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 rtlCol="0"/>
          <a:lstStyle/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 rtlCol="0"/>
          <a:lstStyle/>
          <a:p>
            <a:pPr rtl="0"/>
            <a:fld id="{0A994A7E-733C-40D4-BBEE-838E45A6F8A1}" type="datetime1">
              <a:rPr lang="tr-TR" noProof="0" smtClean="0"/>
              <a:t>14.12.2021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FAEF9944-A4F6-4C59-AEBD-678D6480B8EA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cxnSp>
        <p:nvCxnSpPr>
          <p:cNvPr id="7" name="Düz Bağlayıcı 6" title="Cetvel Çizgisi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B2A118-7141-4909-B81C-E82959AC01FB}" type="datetime1">
              <a:rPr lang="tr-TR" noProof="0" smtClean="0"/>
              <a:t>14.12.2021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EF9944-A4F6-4C59-AEBD-678D6480B8EA}" type="slidenum">
              <a:rPr lang="tr-TR" noProof="0" smtClean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Başlığ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rbest Form 5" title="Tüy Arka Planı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up 8" title="Metin Kapsayıcı Şekli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Serbest 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Serbest 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Düz Bağlayıcı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1D4A3B31-68B6-49AD-8EE8-C4DCDC819419}" type="datetime1">
              <a:rPr lang="tr-TR" noProof="0" smtClean="0"/>
              <a:t>14.12.2021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 rtlCol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rtl="0"/>
            <a:fld id="{FAEF9944-A4F6-4C59-AEBD-678D6480B8EA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rtlCol="0"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 rtlCol="0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 rtlCol="0"/>
          <a:lstStyle/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 rtlCol="0"/>
          <a:lstStyle/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F05D15-E48D-4568-B2BF-FAF6080E08E9}" type="datetime1">
              <a:rPr lang="tr-TR" noProof="0" smtClean="0"/>
              <a:t>14.12.2021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EF9944-A4F6-4C59-AEBD-678D6480B8EA}" type="slidenum">
              <a:rPr lang="tr-TR" noProof="0" smtClean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rtlCol="0"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 rtlCol="0"/>
          <a:lstStyle/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rtlCol="0"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 rtlCol="0"/>
          <a:lstStyle/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62663F-DF21-4D7A-BAC1-536A5073FA73}" type="datetime1">
              <a:rPr lang="tr-TR" noProof="0" smtClean="0"/>
              <a:t>14.12.2021</a:t>
            </a:fld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EF9944-A4F6-4C59-AEBD-678D6480B8EA}" type="slidenum">
              <a:rPr lang="tr-TR" noProof="0" smtClean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D80623-CCEA-4FE3-908A-F0FDFF6EBECA}" type="datetime1">
              <a:rPr lang="tr-TR" noProof="0" smtClean="0"/>
              <a:t>14.12.2021</a:t>
            </a:fld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EF9944-A4F6-4C59-AEBD-678D6480B8EA}" type="slidenum">
              <a:rPr lang="tr-TR" noProof="0" smtClean="0"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 4" title="Tüyl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Serbest 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Serbest 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B953E2-DB84-40A4-AFAE-E8D28EC5D375}" type="datetime1">
              <a:rPr lang="tr-TR" noProof="0" smtClean="0"/>
              <a:t>14.12.2021</a:t>
            </a:fld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AEF9944-A4F6-4C59-AEBD-678D6480B8EA}" type="slidenum">
              <a:rPr lang="tr-TR" noProof="0" smtClean="0"/>
              <a:t>‹#›</a:t>
            </a:fld>
            <a:endParaRPr lang="tr-TR" noProof="0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rbest Form 15" title="Tüy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rtlCol="0"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  <a:p>
            <a:pPr lvl="1" rtl="0"/>
            <a:r>
              <a:rPr lang="tr-TR" noProof="0" smtClean="0"/>
              <a:t>İkinci düzey</a:t>
            </a:r>
          </a:p>
          <a:p>
            <a:pPr lvl="2" rtl="0"/>
            <a:r>
              <a:rPr lang="tr-TR" noProof="0" smtClean="0"/>
              <a:t>Üçüncü düzey</a:t>
            </a:r>
          </a:p>
          <a:p>
            <a:pPr lvl="3" rtl="0"/>
            <a:r>
              <a:rPr lang="tr-TR" noProof="0" smtClean="0"/>
              <a:t>Dördüncü düzey</a:t>
            </a:r>
          </a:p>
          <a:p>
            <a:pPr lvl="4" rtl="0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 rtlCol="0"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B27835FE-6F74-473F-8A3D-262EA1DC1AD4}" type="datetime1">
              <a:rPr lang="tr-TR" noProof="0" smtClean="0"/>
              <a:t>14.12.2021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rtlCol="0" anchor="t"/>
          <a:lstStyle>
            <a:lvl1pPr algn="l">
              <a:defRPr sz="4400"/>
            </a:lvl1pPr>
          </a:lstStyle>
          <a:p>
            <a:pPr rtl="0"/>
            <a:fld id="{FAEF9944-A4F6-4C59-AEBD-678D6480B8EA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rbest Form 15" title="Tüy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rtlCol="0"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 noProof="0" smtClean="0"/>
              <a:t>Resim eklemek için simgeyi tıklatın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 rtlCol="0"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r-TR" noProof="0" smtClean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92F9090D-621B-47C1-B496-02A1BF294E6F}" type="datetime1">
              <a:rPr lang="tr-TR" noProof="0" smtClean="0"/>
              <a:t>14.12.2021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rtlCol="0" anchor="t"/>
          <a:lstStyle>
            <a:lvl1pPr algn="l">
              <a:defRPr sz="4400"/>
            </a:lvl1pPr>
          </a:lstStyle>
          <a:p>
            <a:pPr rtl="0"/>
            <a:fld id="{FAEF9944-A4F6-4C59-AEBD-678D6480B8EA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 title="Tüyl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Serbest 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Serbest 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tr-TR" noProof="0" dirty="0"/>
              <a:t>Asıl başlık stilini düzenlemek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fld id="{90C2E424-D53A-424A-A6D1-409E592DAA44}" type="datetime1">
              <a:rPr lang="tr-TR" noProof="0" smtClean="0"/>
              <a:t>14.12.2021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fld id="{FAEF9944-A4F6-4C59-AEBD-678D6480B8EA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cxnSp>
        <p:nvCxnSpPr>
          <p:cNvPr id="9" name="Düz Bağlayıcı 8" title="Cetvel Çizgisi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Dikdörtgen 50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grpSp>
        <p:nvGrpSpPr>
          <p:cNvPr id="53" name="Grup 52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54" name="Serbest Form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55" name="Serbest Form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56" name="Serbest Form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</p:sp>
      </p:grpSp>
      <p:grpSp>
        <p:nvGrpSpPr>
          <p:cNvPr id="58" name="Grup 57">
            <a:extLst>
              <a:ext uri="{FF2B5EF4-FFF2-40B4-BE49-F238E27FC236}">
                <a16:creationId xmlns:a16="http://schemas.microsoft.com/office/drawing/2014/main" id="{AD746CED-0567-4DF8-AB5A-955539059A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 useBgFill="1">
          <p:nvSpPr>
            <p:cNvPr id="59" name="Serbest Form 159">
              <a:extLst>
                <a:ext uri="{FF2B5EF4-FFF2-40B4-BE49-F238E27FC236}">
                  <a16:creationId xmlns:a16="http://schemas.microsoft.com/office/drawing/2014/main" id="{ADA5E076-A7C5-4275-A6C5-D0949C89B1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60" name="Serbest Form 164">
              <a:extLst>
                <a:ext uri="{FF2B5EF4-FFF2-40B4-BE49-F238E27FC236}">
                  <a16:creationId xmlns:a16="http://schemas.microsoft.com/office/drawing/2014/main" id="{8DA0B687-0059-4D26-A341-3533C07D86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61" name="Düz Bağlayıcı 60">
              <a:extLst>
                <a:ext uri="{FF2B5EF4-FFF2-40B4-BE49-F238E27FC236}">
                  <a16:creationId xmlns:a16="http://schemas.microsoft.com/office/drawing/2014/main" id="{B3CFF822-5B88-4257-86DB-464E3C755F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Metin kutusu 6"/>
          <p:cNvSpPr txBox="1"/>
          <p:nvPr/>
        </p:nvSpPr>
        <p:spPr>
          <a:xfrm>
            <a:off x="2960914" y="2508349"/>
            <a:ext cx="6270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İnventions</a:t>
            </a:r>
            <a:r>
              <a:rPr lang="tr-TR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tr-TR" sz="3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and</a:t>
            </a:r>
            <a:r>
              <a:rPr lang="tr-TR" sz="360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tr-TR" sz="3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Development </a:t>
            </a:r>
            <a:r>
              <a:rPr lang="tr-TR" sz="36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rPr>
              <a:t>Processes</a:t>
            </a:r>
            <a:endParaRPr lang="tr-TR" sz="3600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36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15226" y="944379"/>
            <a:ext cx="8949127" cy="1139711"/>
          </a:xfrm>
        </p:spPr>
        <p:txBody>
          <a:bodyPr>
            <a:normAutofit/>
          </a:bodyPr>
          <a:lstStyle/>
          <a:p>
            <a:r>
              <a:rPr lang="en-US" sz="3200" dirty="0"/>
              <a:t>The first vacuum cleaner was built in 1906 by Robert </a:t>
            </a:r>
            <a:r>
              <a:rPr lang="en-US" sz="3200" dirty="0" err="1"/>
              <a:t>Bimm</a:t>
            </a:r>
            <a:r>
              <a:rPr lang="en-US" sz="3200" dirty="0"/>
              <a:t> in </a:t>
            </a:r>
            <a:r>
              <a:rPr lang="en-US" sz="3200" dirty="0" smtClean="0"/>
              <a:t>France</a:t>
            </a:r>
            <a:r>
              <a:rPr lang="tr-TR" sz="3200" dirty="0" smtClean="0"/>
              <a:t>.</a:t>
            </a:r>
            <a:r>
              <a:rPr lang="en-US" sz="3200" dirty="0" smtClean="0"/>
              <a:t> </a:t>
            </a:r>
            <a:endParaRPr lang="tr-TR" sz="32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653" y="2371607"/>
            <a:ext cx="4112275" cy="3534517"/>
          </a:xfrm>
        </p:spPr>
      </p:pic>
    </p:spTree>
    <p:extLst>
      <p:ext uri="{BB962C8B-B14F-4D97-AF65-F5344CB8AC3E}">
        <p14:creationId xmlns:p14="http://schemas.microsoft.com/office/powerpoint/2010/main" val="7289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24263" y="1289153"/>
            <a:ext cx="9983449" cy="719529"/>
          </a:xfrm>
        </p:spPr>
        <p:txBody>
          <a:bodyPr>
            <a:normAutofit/>
          </a:bodyPr>
          <a:lstStyle/>
          <a:p>
            <a:pPr algn="ctr"/>
            <a:r>
              <a:rPr lang="tr-TR" sz="3200" dirty="0" err="1" smtClean="0"/>
              <a:t>State</a:t>
            </a:r>
            <a:r>
              <a:rPr lang="tr-TR" sz="3200" dirty="0" smtClean="0"/>
              <a:t>-of-</a:t>
            </a:r>
            <a:r>
              <a:rPr lang="tr-TR" sz="3200" dirty="0" err="1" smtClean="0"/>
              <a:t>the</a:t>
            </a:r>
            <a:r>
              <a:rPr lang="tr-TR" sz="3200" dirty="0" smtClean="0"/>
              <a:t>-art robot </a:t>
            </a:r>
            <a:r>
              <a:rPr lang="tr-TR" sz="3200" dirty="0" err="1" smtClean="0"/>
              <a:t>vacuum</a:t>
            </a:r>
            <a:r>
              <a:rPr lang="tr-TR" sz="3200" dirty="0" smtClean="0"/>
              <a:t>.</a:t>
            </a:r>
            <a:endParaRPr lang="tr-TR" sz="32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86" y="2393951"/>
            <a:ext cx="5786204" cy="3482194"/>
          </a:xfrm>
        </p:spPr>
      </p:pic>
    </p:spTree>
    <p:extLst>
      <p:ext uri="{BB962C8B-B14F-4D97-AF65-F5344CB8AC3E}">
        <p14:creationId xmlns:p14="http://schemas.microsoft.com/office/powerpoint/2010/main" val="133660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14203" y="1064301"/>
            <a:ext cx="9773587" cy="1079749"/>
          </a:xfrm>
        </p:spPr>
        <p:txBody>
          <a:bodyPr>
            <a:normAutofit/>
          </a:bodyPr>
          <a:lstStyle/>
          <a:p>
            <a:r>
              <a:rPr lang="en-US" sz="2400" dirty="0"/>
              <a:t>A lot of women have developed different ideas to make dishwashers. But the first patent was in 1885, taken by Josephine </a:t>
            </a:r>
            <a:r>
              <a:rPr lang="en-US" sz="2400" dirty="0" err="1"/>
              <a:t>G.Cochran</a:t>
            </a:r>
            <a:r>
              <a:rPr lang="en-US" sz="2400" dirty="0"/>
              <a:t>.</a:t>
            </a:r>
            <a:endParaRPr lang="tr-TR" sz="24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402" y="2324834"/>
            <a:ext cx="4735187" cy="3551390"/>
          </a:xfrm>
        </p:spPr>
      </p:pic>
    </p:spTree>
    <p:extLst>
      <p:ext uri="{BB962C8B-B14F-4D97-AF65-F5344CB8AC3E}">
        <p14:creationId xmlns:p14="http://schemas.microsoft.com/office/powerpoint/2010/main" val="29552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999534" y="1172230"/>
            <a:ext cx="6180230" cy="682695"/>
          </a:xfrm>
        </p:spPr>
        <p:txBody>
          <a:bodyPr>
            <a:normAutofit/>
          </a:bodyPr>
          <a:lstStyle/>
          <a:p>
            <a:r>
              <a:rPr lang="tr-TR" sz="3600" dirty="0" err="1" smtClean="0"/>
              <a:t>State</a:t>
            </a:r>
            <a:r>
              <a:rPr lang="tr-TR" sz="3600" dirty="0" smtClean="0"/>
              <a:t>-of-</a:t>
            </a:r>
            <a:r>
              <a:rPr lang="tr-TR" sz="3600" dirty="0" err="1" smtClean="0"/>
              <a:t>the</a:t>
            </a:r>
            <a:r>
              <a:rPr lang="tr-TR" sz="3600" dirty="0" smtClean="0"/>
              <a:t>-art </a:t>
            </a:r>
            <a:r>
              <a:rPr lang="tr-TR" sz="3600" dirty="0" err="1" smtClean="0"/>
              <a:t>dishwasher</a:t>
            </a:r>
            <a:r>
              <a:rPr lang="tr-TR" sz="3600" dirty="0" smtClean="0"/>
              <a:t>.</a:t>
            </a:r>
            <a:endParaRPr lang="tr-TR" sz="36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12" y="2303463"/>
            <a:ext cx="5476875" cy="3651250"/>
          </a:xfrm>
        </p:spPr>
      </p:pic>
    </p:spTree>
    <p:extLst>
      <p:ext uri="{BB962C8B-B14F-4D97-AF65-F5344CB8AC3E}">
        <p14:creationId xmlns:p14="http://schemas.microsoft.com/office/powerpoint/2010/main" val="295184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04364" y="1149532"/>
            <a:ext cx="8770571" cy="863890"/>
          </a:xfrm>
        </p:spPr>
        <p:txBody>
          <a:bodyPr>
            <a:noAutofit/>
          </a:bodyPr>
          <a:lstStyle/>
          <a:p>
            <a:r>
              <a:rPr lang="en-US" sz="2800" dirty="0"/>
              <a:t>The first washing machine was invented in 1908 by Alva John Fisher.</a:t>
            </a:r>
            <a:endParaRPr lang="tr-TR" sz="28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88" y="2347913"/>
            <a:ext cx="6588124" cy="3557587"/>
          </a:xfrm>
        </p:spPr>
      </p:pic>
    </p:spTree>
    <p:extLst>
      <p:ext uri="{BB962C8B-B14F-4D97-AF65-F5344CB8AC3E}">
        <p14:creationId xmlns:p14="http://schemas.microsoft.com/office/powerpoint/2010/main" val="46808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728524" y="1176085"/>
            <a:ext cx="6782495" cy="731092"/>
          </a:xfrm>
        </p:spPr>
        <p:txBody>
          <a:bodyPr>
            <a:normAutofit fontScale="90000"/>
          </a:bodyPr>
          <a:lstStyle/>
          <a:p>
            <a:r>
              <a:rPr lang="tr-TR" sz="3600" dirty="0" err="1" smtClean="0"/>
              <a:t>State</a:t>
            </a:r>
            <a:r>
              <a:rPr lang="tr-TR" sz="3600" dirty="0" smtClean="0"/>
              <a:t>-of-</a:t>
            </a:r>
            <a:r>
              <a:rPr lang="tr-TR" sz="3600" dirty="0" err="1" smtClean="0"/>
              <a:t>the</a:t>
            </a:r>
            <a:r>
              <a:rPr lang="tr-TR" sz="3600" dirty="0" smtClean="0"/>
              <a:t>-art </a:t>
            </a:r>
            <a:r>
              <a:rPr lang="en-US" sz="3600" dirty="0"/>
              <a:t>washing </a:t>
            </a:r>
            <a:r>
              <a:rPr lang="en-US" sz="3600" dirty="0" smtClean="0"/>
              <a:t>machine</a:t>
            </a:r>
            <a:r>
              <a:rPr lang="tr-TR" sz="3600" dirty="0" smtClean="0"/>
              <a:t>.</a:t>
            </a:r>
            <a:r>
              <a:rPr lang="en-US" sz="3600" dirty="0" smtClean="0"/>
              <a:t> </a:t>
            </a:r>
            <a:endParaRPr lang="tr-TR" sz="3600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184" y="2302786"/>
            <a:ext cx="3981176" cy="3652837"/>
          </a:xfrm>
        </p:spPr>
      </p:pic>
    </p:spTree>
    <p:extLst>
      <p:ext uri="{BB962C8B-B14F-4D97-AF65-F5344CB8AC3E}">
        <p14:creationId xmlns:p14="http://schemas.microsoft.com/office/powerpoint/2010/main" val="39376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53590" y="1116125"/>
            <a:ext cx="10306594" cy="960869"/>
          </a:xfrm>
        </p:spPr>
        <p:txBody>
          <a:bodyPr>
            <a:noAutofit/>
          </a:bodyPr>
          <a:lstStyle/>
          <a:p>
            <a:r>
              <a:rPr lang="en-US" sz="2800" dirty="0"/>
              <a:t>The first phone was invented in 1876 by Alexander Graham </a:t>
            </a:r>
            <a:r>
              <a:rPr lang="en-US" sz="2800" dirty="0" smtClean="0"/>
              <a:t>Bell</a:t>
            </a:r>
            <a:r>
              <a:rPr lang="tr-TR" sz="2800" dirty="0" smtClean="0"/>
              <a:t>.</a:t>
            </a:r>
            <a:endParaRPr lang="tr-TR" sz="28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919" y="2307137"/>
            <a:ext cx="5543936" cy="3652838"/>
          </a:xfrm>
        </p:spPr>
      </p:pic>
    </p:spTree>
    <p:extLst>
      <p:ext uri="{BB962C8B-B14F-4D97-AF65-F5344CB8AC3E}">
        <p14:creationId xmlns:p14="http://schemas.microsoft.com/office/powerpoint/2010/main" val="126102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89515" y="1319136"/>
            <a:ext cx="8863560" cy="629586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State-of-the-art home phone </a:t>
            </a:r>
            <a:r>
              <a:rPr lang="en-US" sz="3200" dirty="0" err="1"/>
              <a:t>Magicbox</a:t>
            </a:r>
            <a:r>
              <a:rPr lang="en-US" sz="3200" dirty="0"/>
              <a:t> </a:t>
            </a:r>
            <a:r>
              <a:rPr lang="en-US" sz="3200" dirty="0" smtClean="0"/>
              <a:t>Torque</a:t>
            </a:r>
            <a:r>
              <a:rPr lang="tr-TR" sz="3200" dirty="0" smtClean="0"/>
              <a:t>.</a:t>
            </a:r>
            <a:endParaRPr lang="tr-TR" sz="32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89" y="2368446"/>
            <a:ext cx="5771213" cy="3582649"/>
          </a:xfrm>
        </p:spPr>
      </p:pic>
    </p:spTree>
    <p:extLst>
      <p:ext uri="{BB962C8B-B14F-4D97-AF65-F5344CB8AC3E}">
        <p14:creationId xmlns:p14="http://schemas.microsoft.com/office/powerpoint/2010/main" val="291265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88960" y="959369"/>
            <a:ext cx="9548732" cy="1154701"/>
          </a:xfrm>
        </p:spPr>
        <p:txBody>
          <a:bodyPr>
            <a:noAutofit/>
          </a:bodyPr>
          <a:lstStyle/>
          <a:p>
            <a:r>
              <a:rPr lang="en-US" sz="2800" dirty="0"/>
              <a:t>The first cell phone was invented in 1973 by Martin Cooper.</a:t>
            </a:r>
            <a:endParaRPr lang="tr-TR" sz="28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031" y="2303463"/>
            <a:ext cx="7302500" cy="3651250"/>
          </a:xfrm>
        </p:spPr>
      </p:pic>
    </p:spTree>
    <p:extLst>
      <p:ext uri="{BB962C8B-B14F-4D97-AF65-F5344CB8AC3E}">
        <p14:creationId xmlns:p14="http://schemas.microsoft.com/office/powerpoint/2010/main" val="406771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19331" y="959369"/>
            <a:ext cx="10148341" cy="1109731"/>
          </a:xfrm>
        </p:spPr>
        <p:txBody>
          <a:bodyPr>
            <a:normAutofit/>
          </a:bodyPr>
          <a:lstStyle/>
          <a:p>
            <a:pPr algn="ctr"/>
            <a:r>
              <a:rPr lang="tr-TR" sz="3600" dirty="0" err="1" smtClean="0"/>
              <a:t>State</a:t>
            </a:r>
            <a:r>
              <a:rPr lang="tr-TR" sz="3600" dirty="0" smtClean="0"/>
              <a:t>-of-</a:t>
            </a:r>
            <a:r>
              <a:rPr lang="tr-TR" sz="3600" dirty="0" err="1" smtClean="0"/>
              <a:t>the</a:t>
            </a:r>
            <a:r>
              <a:rPr lang="tr-TR" sz="3600" dirty="0" smtClean="0"/>
              <a:t>-art </a:t>
            </a:r>
            <a:r>
              <a:rPr lang="tr-TR" sz="3600" dirty="0" err="1" smtClean="0"/>
              <a:t>smart</a:t>
            </a:r>
            <a:r>
              <a:rPr lang="tr-TR" sz="3600" dirty="0" smtClean="0"/>
              <a:t> </a:t>
            </a:r>
            <a:r>
              <a:rPr lang="tr-TR" sz="3600" dirty="0" err="1" smtClean="0"/>
              <a:t>phone</a:t>
            </a:r>
            <a:r>
              <a:rPr lang="tr-TR" sz="3600" dirty="0" smtClean="0"/>
              <a:t>.</a:t>
            </a:r>
            <a:endParaRPr lang="tr-TR" sz="36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063" y="2362317"/>
            <a:ext cx="6475750" cy="3533775"/>
          </a:xfrm>
        </p:spPr>
      </p:pic>
    </p:spTree>
    <p:extLst>
      <p:ext uri="{BB962C8B-B14F-4D97-AF65-F5344CB8AC3E}">
        <p14:creationId xmlns:p14="http://schemas.microsoft.com/office/powerpoint/2010/main" val="18990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69233" y="1109271"/>
            <a:ext cx="9848537" cy="1034779"/>
          </a:xfrm>
        </p:spPr>
        <p:txBody>
          <a:bodyPr>
            <a:normAutofit/>
          </a:bodyPr>
          <a:lstStyle/>
          <a:p>
            <a:r>
              <a:rPr lang="en-US" sz="2800" dirty="0"/>
              <a:t>The first television was invented by John </a:t>
            </a:r>
            <a:r>
              <a:rPr lang="en-US" sz="2800" dirty="0" err="1"/>
              <a:t>Logie</a:t>
            </a:r>
            <a:r>
              <a:rPr lang="en-US" sz="2800" dirty="0"/>
              <a:t> Baird in 1923 in the town of Hastings.</a:t>
            </a:r>
            <a:endParaRPr lang="tr-TR" sz="28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64" y="2287639"/>
            <a:ext cx="5873274" cy="3663455"/>
          </a:xfrm>
        </p:spPr>
      </p:pic>
    </p:spTree>
    <p:extLst>
      <p:ext uri="{BB962C8B-B14F-4D97-AF65-F5344CB8AC3E}">
        <p14:creationId xmlns:p14="http://schemas.microsoft.com/office/powerpoint/2010/main" val="398165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65133" y="1134775"/>
            <a:ext cx="10028419" cy="1259175"/>
          </a:xfrm>
        </p:spPr>
        <p:txBody>
          <a:bodyPr>
            <a:normAutofit/>
          </a:bodyPr>
          <a:lstStyle/>
          <a:p>
            <a:r>
              <a:rPr lang="tr-TR" sz="2800" dirty="0" err="1"/>
              <a:t>S</a:t>
            </a:r>
            <a:r>
              <a:rPr lang="tr-TR" sz="2800" dirty="0" err="1" smtClean="0"/>
              <a:t>tate</a:t>
            </a:r>
            <a:r>
              <a:rPr lang="tr-TR" sz="2800" dirty="0" smtClean="0"/>
              <a:t>-of-</a:t>
            </a:r>
            <a:r>
              <a:rPr lang="tr-TR" sz="2800" dirty="0" err="1" smtClean="0"/>
              <a:t>the</a:t>
            </a:r>
            <a:r>
              <a:rPr lang="tr-TR" sz="2800" dirty="0" smtClean="0"/>
              <a:t>-art </a:t>
            </a:r>
            <a:r>
              <a:rPr lang="tr-TR" sz="2800" dirty="0" err="1" smtClean="0"/>
              <a:t>transparent</a:t>
            </a:r>
            <a:r>
              <a:rPr lang="tr-TR" sz="2800" dirty="0" smtClean="0"/>
              <a:t> TV ‘</a:t>
            </a:r>
            <a:r>
              <a:rPr lang="tr-TR" sz="2800" dirty="0"/>
              <a:t>‘ </a:t>
            </a:r>
            <a:r>
              <a:rPr lang="de-DE" sz="2800" dirty="0" smtClean="0"/>
              <a:t>Mi </a:t>
            </a:r>
            <a:r>
              <a:rPr lang="de-DE" sz="2800" dirty="0"/>
              <a:t>TV Lux Transparent </a:t>
            </a:r>
            <a:r>
              <a:rPr lang="de-DE" sz="2800" dirty="0" smtClean="0"/>
              <a:t>Edition</a:t>
            </a:r>
            <a:r>
              <a:rPr lang="tr-TR" sz="2800" dirty="0" smtClean="0"/>
              <a:t>’’.</a:t>
            </a:r>
            <a:endParaRPr lang="tr-TR" sz="28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541" y="2393950"/>
            <a:ext cx="7971605" cy="3436938"/>
          </a:xfrm>
        </p:spPr>
      </p:pic>
    </p:spTree>
    <p:extLst>
      <p:ext uri="{BB962C8B-B14F-4D97-AF65-F5344CB8AC3E}">
        <p14:creationId xmlns:p14="http://schemas.microsoft.com/office/powerpoint/2010/main" val="375763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47772" y="959370"/>
            <a:ext cx="9054060" cy="1214661"/>
          </a:xfrm>
        </p:spPr>
        <p:txBody>
          <a:bodyPr>
            <a:normAutofit/>
          </a:bodyPr>
          <a:lstStyle/>
          <a:p>
            <a:r>
              <a:rPr lang="en-US" sz="3100" dirty="0"/>
              <a:t>The first computer is ENIAC. It was invented by American scientists during World War </a:t>
            </a:r>
            <a:r>
              <a:rPr lang="tr-TR" sz="3100" dirty="0" smtClean="0"/>
              <a:t>II.</a:t>
            </a:r>
            <a:endParaRPr lang="tr-TR" sz="3100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r="2512"/>
          <a:stretch/>
        </p:blipFill>
        <p:spPr>
          <a:xfrm>
            <a:off x="2761976" y="2308485"/>
            <a:ext cx="6625652" cy="3612444"/>
          </a:xfrm>
        </p:spPr>
      </p:pic>
    </p:spTree>
    <p:extLst>
      <p:ext uri="{BB962C8B-B14F-4D97-AF65-F5344CB8AC3E}">
        <p14:creationId xmlns:p14="http://schemas.microsoft.com/office/powerpoint/2010/main" val="374869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35540" y="1124263"/>
            <a:ext cx="9938479" cy="854440"/>
          </a:xfrm>
        </p:spPr>
        <p:txBody>
          <a:bodyPr>
            <a:normAutofit/>
          </a:bodyPr>
          <a:lstStyle/>
          <a:p>
            <a:pPr algn="ctr"/>
            <a:r>
              <a:rPr lang="tr-TR" sz="4000" dirty="0" err="1" smtClean="0"/>
              <a:t>State</a:t>
            </a:r>
            <a:r>
              <a:rPr lang="tr-TR" sz="4000" dirty="0" smtClean="0"/>
              <a:t>-of-</a:t>
            </a:r>
            <a:r>
              <a:rPr lang="tr-TR" sz="4000" dirty="0" err="1" smtClean="0"/>
              <a:t>the</a:t>
            </a:r>
            <a:r>
              <a:rPr lang="tr-TR" sz="4000" dirty="0" smtClean="0"/>
              <a:t>-art </a:t>
            </a:r>
            <a:r>
              <a:rPr lang="tr-TR" sz="4000" dirty="0" err="1" smtClean="0"/>
              <a:t>computer</a:t>
            </a:r>
            <a:r>
              <a:rPr lang="tr-TR" sz="4000" dirty="0" smtClean="0"/>
              <a:t>.</a:t>
            </a:r>
            <a:endParaRPr lang="tr-TR" sz="40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19" y="2318296"/>
            <a:ext cx="6329323" cy="3557847"/>
          </a:xfrm>
        </p:spPr>
      </p:pic>
    </p:spTree>
    <p:extLst>
      <p:ext uri="{BB962C8B-B14F-4D97-AF65-F5344CB8AC3E}">
        <p14:creationId xmlns:p14="http://schemas.microsoft.com/office/powerpoint/2010/main" val="145987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üylü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7310_TF11309028.potx" id="{A6A94FD2-DAE5-4C54-A4B0-87EB40484B7A}" vid="{279D69EF-90F4-4BBA-A435-80385C183C76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B8899B-5794-42FB-9137-8220A73767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9290C9-6505-4B77-B628-A44276CB9D8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5728C3E1-D10B-4426-B05E-8E1CAFF03C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tf11309028_win32</Template>
  <TotalTime>0</TotalTime>
  <Words>149</Words>
  <Application>Microsoft Office PowerPoint</Application>
  <PresentationFormat>Geniş ekran</PresentationFormat>
  <Paragraphs>16</Paragraphs>
  <Slides>15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Calibri</vt:lpstr>
      <vt:lpstr>Century Schoolbook</vt:lpstr>
      <vt:lpstr>Corbel</vt:lpstr>
      <vt:lpstr>Tüylü</vt:lpstr>
      <vt:lpstr>PowerPoint Sunusu</vt:lpstr>
      <vt:lpstr>The first phone was invented in 1876 by Alexander Graham Bell.</vt:lpstr>
      <vt:lpstr>State-of-the-art home phone Magicbox Torque.</vt:lpstr>
      <vt:lpstr>The first cell phone was invented in 1973 by Martin Cooper.</vt:lpstr>
      <vt:lpstr>State-of-the-art smart phone.</vt:lpstr>
      <vt:lpstr>The first television was invented by John Logie Baird in 1923 in the town of Hastings.</vt:lpstr>
      <vt:lpstr>State-of-the-art transparent TV ‘‘ Mi TV Lux Transparent Edition’’.</vt:lpstr>
      <vt:lpstr>The first computer is ENIAC. It was invented by American scientists during World War II.</vt:lpstr>
      <vt:lpstr>State-of-the-art computer.</vt:lpstr>
      <vt:lpstr>The first vacuum cleaner was built in 1906 by Robert Bimm in France. </vt:lpstr>
      <vt:lpstr>State-of-the-art robot vacuum.</vt:lpstr>
      <vt:lpstr>A lot of women have developed different ideas to make dishwashers. But the first patent was in 1885, taken by Josephine G.Cochran.</vt:lpstr>
      <vt:lpstr>State-of-the-art dishwasher.</vt:lpstr>
      <vt:lpstr>The first washing machine was invented in 1908 by Alva John Fisher.</vt:lpstr>
      <vt:lpstr>State-of-the-art washing machine.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2021-12-09T17:24:57Z</dcterms:created>
  <dcterms:modified xsi:type="dcterms:W3CDTF">2021-12-14T13:49:47Z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