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710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2997-F36D-4C1F-9035-3001832D6D0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1085-B90B-4202-8287-6499694BA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2997-F36D-4C1F-9035-3001832D6D0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1085-B90B-4202-8287-6499694BA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2997-F36D-4C1F-9035-3001832D6D0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1085-B90B-4202-8287-6499694BA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2997-F36D-4C1F-9035-3001832D6D0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1085-B90B-4202-8287-6499694BA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2997-F36D-4C1F-9035-3001832D6D0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1085-B90B-4202-8287-6499694BA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2997-F36D-4C1F-9035-3001832D6D0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1085-B90B-4202-8287-6499694BA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2997-F36D-4C1F-9035-3001832D6D0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1085-B90B-4202-8287-6499694BA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2997-F36D-4C1F-9035-3001832D6D0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1085-B90B-4202-8287-6499694BA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2997-F36D-4C1F-9035-3001832D6D0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1085-B90B-4202-8287-6499694BA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2997-F36D-4C1F-9035-3001832D6D0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1085-B90B-4202-8287-6499694BA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2997-F36D-4C1F-9035-3001832D6D0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1085-B90B-4202-8287-6499694BA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C2997-F36D-4C1F-9035-3001832D6D0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71085-B90B-4202-8287-6499694BA7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28600"/>
            <a:ext cx="6400800" cy="685800"/>
          </a:xfrm>
        </p:spPr>
        <p:txBody>
          <a:bodyPr>
            <a:normAutofit fontScale="62500" lnSpcReduction="20000"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Advent </a:t>
            </a:r>
            <a:r>
              <a:rPr lang="en-US" b="1" i="1" dirty="0" smtClean="0">
                <a:solidFill>
                  <a:srgbClr val="FF0000"/>
                </a:solidFill>
              </a:rPr>
              <a:t>Calendar</a:t>
            </a:r>
            <a:endParaRPr lang="bg-BG" b="1" i="1" dirty="0" smtClean="0">
              <a:solidFill>
                <a:srgbClr val="FF0000"/>
              </a:solidFill>
            </a:endParaRPr>
          </a:p>
          <a:p>
            <a:r>
              <a:rPr lang="bg-BG" b="1" i="1" dirty="0" smtClean="0">
                <a:solidFill>
                  <a:srgbClr val="FF0000"/>
                </a:solidFill>
              </a:rPr>
              <a:t>30 СОУ “ Братя Миладинови” - София</a:t>
            </a:r>
            <a:endParaRPr lang="en-US" b="1" i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advent_calend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914400"/>
            <a:ext cx="5410200" cy="542978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124200" y="35814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191000" y="4267200"/>
            <a:ext cx="609600" cy="533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324600" y="5562600"/>
            <a:ext cx="6096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343400" y="1066800"/>
            <a:ext cx="6096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743200" y="5181600"/>
            <a:ext cx="6096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486400" y="5638800"/>
            <a:ext cx="6096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81600" y="51054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76800" y="2057400"/>
            <a:ext cx="609600" cy="533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962400" y="5181600"/>
            <a:ext cx="609600" cy="533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096000" y="50292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810000" y="3657600"/>
            <a:ext cx="6096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410200" y="4419600"/>
            <a:ext cx="6096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029200" y="2971800"/>
            <a:ext cx="609600" cy="533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800600" y="3886200"/>
            <a:ext cx="609600" cy="53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286000" y="5562600"/>
            <a:ext cx="609600" cy="53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419600" y="25146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886200" y="1981200"/>
            <a:ext cx="609600" cy="53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352800" y="5791200"/>
            <a:ext cx="609600" cy="5334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419600" y="3276600"/>
            <a:ext cx="609600" cy="5334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648200" y="4724400"/>
            <a:ext cx="609600" cy="5334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352800" y="4648200"/>
            <a:ext cx="6096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638800" y="3733800"/>
            <a:ext cx="6096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657600" y="2971800"/>
            <a:ext cx="6096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495800" y="5715000"/>
            <a:ext cx="6096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5 -0.00625 L 3.33333E-6 4.44444E-6 " pathEditMode="fixed" rAng="0" ptsTypes="AA">
                                      <p:cBhvr>
                                        <p:cTn id="6" dur="2000" spd="-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 -0.06104 L -0.09166 -0.4494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00" y="-1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4624E-7 L 0.48333 -0.305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00" y="-1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39306E-6 L 0.20834 -0.4272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00" y="-2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87283E-6 L 0.20833 -0.5715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00" y="-2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8.09249E-7 L 0.35 -0.5271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00" y="-2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98844E-6 L -0.33334 -0.2386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00" y="-1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167 -0.00555 L 0.31667 -0.0166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00" y="-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4104E-6 L -0.25 -0.5549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-27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58382E-6 L -0.43334 -0.0721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00" y="-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3526E-6 L -0.23333 -0.4827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00" y="-2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17919E-6 L 0.1 -0.44948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2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39306E-6 L 0.20834 -0.00555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50867E-6 L 0.23334 -0.23862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00" y="-1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04046E-6 L 0.25833 0.08324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00" y="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6.93642E-7 L 0.19167 -0.3274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00" y="-1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69942E-6 L -0.24166 -0.04995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00" y="-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69942E-6 L -0.3 -0.18313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00" y="-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2948E-6 L -0.35834 0.09433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00" y="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46821E-7 L -0.45 0.64925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00" y="3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6.35838E-7 L -0.25 -0.19422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-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89017E-6 L -0.14167 -0.12763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00" y="-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5607E-6 L 0.39167 0.18312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00" y="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42775E-6 L -0.15 -0.16092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-8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0.18333 -0.12778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-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-0.325 0.02245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50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9" grpId="1" animBg="1"/>
      <p:bldP spid="10" grpId="0" animBg="1"/>
      <p:bldP spid="11" grpId="0" animBg="1"/>
      <p:bldP spid="11" grpId="1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9" grpId="0" animBg="1"/>
      <p:bldP spid="3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10</Words>
  <Application>Microsoft Office PowerPoint</Application>
  <PresentationFormat>Презентация на цял екран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Презентация на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Stela</dc:creator>
  <cp:lastModifiedBy>Stela Nikolova</cp:lastModifiedBy>
  <cp:revision>11</cp:revision>
  <dcterms:created xsi:type="dcterms:W3CDTF">2015-12-02T16:06:16Z</dcterms:created>
  <dcterms:modified xsi:type="dcterms:W3CDTF">2015-12-02T17:40:29Z</dcterms:modified>
</cp:coreProperties>
</file>