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2" r:id="rId3"/>
    <p:sldId id="274" r:id="rId4"/>
    <p:sldId id="261" r:id="rId5"/>
    <p:sldId id="278" r:id="rId6"/>
    <p:sldId id="277" r:id="rId7"/>
    <p:sldId id="276" r:id="rId8"/>
    <p:sldId id="275" r:id="rId9"/>
    <p:sldId id="273" r:id="rId10"/>
    <p:sldId id="260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4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53D43D-0B49-44A3-8E5C-F57CF5DB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5F57AB-8CA9-42DA-A45A-4CF68CED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315E26-344A-447C-84E4-ADA9ADC2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AEF858-E4B3-4A98-B202-0212AEA2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695DE4-B4E5-4B6C-AC3B-3FA1F65F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29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6EC17-4367-4D9F-BBA3-4B112135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C1D622-E61B-48A9-B4C5-BB9C63A2F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FBF598-CF72-4A8E-9D1C-FF74E225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B5E189-984F-48A8-A1DB-D2F3D642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F67DA2-B58F-4AF9-89A1-88BFE872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08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5BB658-D1E4-461C-A8F0-15FBECD62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3923FB-325D-4DF1-AF87-84578BD24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BECBD4-7BE2-404F-96E2-F3C68CAF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D36D13-F566-4691-96BF-95FC70E1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C87142-0AD6-451F-9890-BA820DA7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14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B0278-1995-4122-B8C8-BDDBF178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C20107-0BE4-4D1B-AD01-2A907F68A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1AD17A-052E-4BEE-91E6-FB81F16B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C82576-81D8-42C9-8F51-8EC9F9FE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0F8CCB-FFE9-4AD5-86BB-92A8352D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16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D7107D-2C4C-4222-A3F7-EF26D5CA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8EAE79-8A97-49AE-BF73-402000CA1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62EEC-89FC-451E-A6C0-67BE79E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AE8E50-9424-44A0-88DE-0D3FB327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E24EA4-B35F-4CCE-B5D0-324076F4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29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9ECDD-E485-49E8-8670-C8428B5D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82C83-1580-442D-8854-10AA72DD2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488AEA-DB95-4F1F-B2C2-C9D89D8A2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C2E97A-2229-4D55-93C3-A9AD0F780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55A78-F212-4BD6-9D97-468EA0DB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96E665-D216-41F3-AC54-D393CF76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02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84A802-1DE4-4B0B-9A96-4A2BC210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181378-C445-410A-992A-AA4A8803D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D69A38-EE23-472A-98EC-A4D8192B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EF7DC7-165E-47FE-A505-7F4602B16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632D59A-3921-43EB-A9E8-D2ACCA767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1452C2-EC0D-40B2-A67F-98611A53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FB8F8-1DF8-461B-AF2F-07F5F55B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5E86E0-7CC1-47AA-9F89-B2FD8328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14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C4A2B-167F-47B8-ACC7-80DFB12B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D4A6B5-0FC3-48E0-B587-F5F577C5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F124D8-CC72-420F-9180-2F988BA2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CA1576-4F4C-41EA-84DF-9AD86321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57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D6B9B2-1CF9-40AB-888D-54CB6F99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68F9ED-C5FB-46EC-9E7B-0E1DF112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E426D0-C3F1-47C3-8D05-06430167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50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5E8ABB-A029-43AE-B9A7-374D6F3A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D4F39C-E82D-47E3-B22F-AF63BB4B3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B54655-78C8-463A-8068-972DF4E9F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9D081-F3C1-4E0B-96DD-383FBAC8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A1F57A-18C3-4CD5-9512-E0EE7152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D25F2A-33C6-4EA8-9673-F269593A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4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DA1CF-1151-442C-87C3-EE58DEAD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7C02E2-3FF0-49E6-AFBD-EDF088A4C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89596D-FAA0-4C7B-95B5-8D2A71753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AFDCD6-9A3C-4D7B-8EC7-3C313824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A53B46-33C2-4845-B884-A5D90CCB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474BF8-0BFB-4390-A24F-B4ADE1E1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27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B2D8704-9B9B-4BFC-9D15-829B3CF5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5B19A0-4C3C-4468-9C7F-69F2CBF9F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F0DEC9-0CE6-4C04-80CB-6820E7049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125-D88D-427F-8004-5945C74FEC88}" type="datetimeFigureOut">
              <a:rPr lang="it-IT" smtClean="0"/>
              <a:t>19/03/2021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F08BA9-28EB-4BE3-86C7-AF9C07E26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E235EA-4CCF-4AC5-B07C-C39D7FE7F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DABDD-EA1E-46F6-8CAB-6486FD5AB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51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CF5E6A-37BC-4FD7-8AAA-E528B026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7C734F-3E79-44CE-81D6-ED29714EB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1"/>
            <a:ext cx="12191999" cy="6863111"/>
          </a:xfrm>
        </p:spPr>
      </p:pic>
    </p:spTree>
    <p:extLst>
      <p:ext uri="{BB962C8B-B14F-4D97-AF65-F5344CB8AC3E}">
        <p14:creationId xmlns:p14="http://schemas.microsoft.com/office/powerpoint/2010/main" val="1292079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96240F-F021-4875-8BE9-05ABDCF2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93CA98-97DD-4995-86AB-7FCD56268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976" cy="6856326"/>
          </a:xfrm>
        </p:spPr>
      </p:pic>
    </p:spTree>
    <p:extLst>
      <p:ext uri="{BB962C8B-B14F-4D97-AF65-F5344CB8AC3E}">
        <p14:creationId xmlns:p14="http://schemas.microsoft.com/office/powerpoint/2010/main" val="111877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0EAE1-0E85-49EB-979F-94CD3489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EBB6FA0-2CED-4A5B-9A77-68B9E57E6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72985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E129C-6025-4477-AA3A-DE632A9A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CF3B1B-8F95-4C23-B37A-A15246D05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130878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EAA709-1DC1-41CA-9C7F-02823E49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5A577A8-CE43-409B-BD13-4D964A5B9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</p:spPr>
      </p:pic>
    </p:spTree>
    <p:extLst>
      <p:ext uri="{BB962C8B-B14F-4D97-AF65-F5344CB8AC3E}">
        <p14:creationId xmlns:p14="http://schemas.microsoft.com/office/powerpoint/2010/main" val="361952307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F2111-471D-43FD-9C6C-F78DC2A8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AD5A367-8C4D-4B08-8069-722AFB9E9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974" cy="6856325"/>
          </a:xfrm>
        </p:spPr>
      </p:pic>
    </p:spTree>
    <p:extLst>
      <p:ext uri="{BB962C8B-B14F-4D97-AF65-F5344CB8AC3E}">
        <p14:creationId xmlns:p14="http://schemas.microsoft.com/office/powerpoint/2010/main" val="3587535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51093-839A-453E-BE35-8BF4E1E3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5FEB34-C8A8-4242-B2C3-F5416F21C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" y="0"/>
            <a:ext cx="12194975" cy="6856326"/>
          </a:xfrm>
        </p:spPr>
      </p:pic>
    </p:spTree>
    <p:extLst>
      <p:ext uri="{BB962C8B-B14F-4D97-AF65-F5344CB8AC3E}">
        <p14:creationId xmlns:p14="http://schemas.microsoft.com/office/powerpoint/2010/main" val="37309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7D22EC-70DE-49AA-A2CF-8DDD7490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9A34AC0-B8C0-4C86-8005-028722801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</p:spPr>
      </p:pic>
    </p:spTree>
    <p:extLst>
      <p:ext uri="{BB962C8B-B14F-4D97-AF65-F5344CB8AC3E}">
        <p14:creationId xmlns:p14="http://schemas.microsoft.com/office/powerpoint/2010/main" val="13746230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9332E-3869-4DE3-AD23-06F295EC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193AF5C-4C9E-4F51-B484-5120C38E8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</p:spPr>
      </p:pic>
    </p:spTree>
    <p:extLst>
      <p:ext uri="{BB962C8B-B14F-4D97-AF65-F5344CB8AC3E}">
        <p14:creationId xmlns:p14="http://schemas.microsoft.com/office/powerpoint/2010/main" val="80576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56549-2F47-4309-A4E9-5CE89F56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3450AF-C2EC-44A3-9B82-53B01EEFE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</p:spPr>
      </p:pic>
    </p:spTree>
    <p:extLst>
      <p:ext uri="{BB962C8B-B14F-4D97-AF65-F5344CB8AC3E}">
        <p14:creationId xmlns:p14="http://schemas.microsoft.com/office/powerpoint/2010/main" val="356227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558889-FD99-4979-B103-83390C5A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8EFF7F9-189E-491D-A992-CAF82EA6B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1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255368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6396A-5669-4901-AE0E-647CA243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BB4581F-26F6-4155-920B-E71EFD6DC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4" y="0"/>
            <a:ext cx="12201664" cy="6858000"/>
          </a:xfrm>
        </p:spPr>
      </p:pic>
    </p:spTree>
    <p:extLst>
      <p:ext uri="{BB962C8B-B14F-4D97-AF65-F5344CB8AC3E}">
        <p14:creationId xmlns:p14="http://schemas.microsoft.com/office/powerpoint/2010/main" val="3640259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4A1B4-1074-4911-8F6C-D992B815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5D28C17-9DF3-48CD-8AA8-6C4F39FCC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26" cy="6866250"/>
          </a:xfrm>
        </p:spPr>
      </p:pic>
    </p:spTree>
    <p:extLst>
      <p:ext uri="{BB962C8B-B14F-4D97-AF65-F5344CB8AC3E}">
        <p14:creationId xmlns:p14="http://schemas.microsoft.com/office/powerpoint/2010/main" val="604452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ECA5B-7040-49F2-B362-14F23E72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132417-F6A9-46CE-A987-A51C9CACF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168162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8E318-A3FB-4313-A935-44265E98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5C5EB48-BC26-44F0-A728-705A298C4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4" y="0"/>
            <a:ext cx="12197954" cy="6858000"/>
          </a:xfrm>
        </p:spPr>
      </p:pic>
    </p:spTree>
    <p:extLst>
      <p:ext uri="{BB962C8B-B14F-4D97-AF65-F5344CB8AC3E}">
        <p14:creationId xmlns:p14="http://schemas.microsoft.com/office/powerpoint/2010/main" val="3472682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99582D-6F4F-462F-B8F0-A88EDFBF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4C1E4A-CF91-4DCC-AF8D-A17F13D0D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2369323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05BE14-6042-4502-95F0-18D1840A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A7EC073-B8A8-4F87-88CD-A0304053E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" y="0"/>
            <a:ext cx="12197952" cy="6857999"/>
          </a:xfrm>
        </p:spPr>
      </p:pic>
    </p:spTree>
    <p:extLst>
      <p:ext uri="{BB962C8B-B14F-4D97-AF65-F5344CB8AC3E}">
        <p14:creationId xmlns:p14="http://schemas.microsoft.com/office/powerpoint/2010/main" val="311946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1EE9B-48FF-4F32-85A4-75E232DD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F739439-C5C5-43B3-9993-BBC76577E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7951" cy="6857999"/>
          </a:xfrm>
        </p:spPr>
      </p:pic>
    </p:spTree>
    <p:extLst>
      <p:ext uri="{BB962C8B-B14F-4D97-AF65-F5344CB8AC3E}">
        <p14:creationId xmlns:p14="http://schemas.microsoft.com/office/powerpoint/2010/main" val="293454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7A8EE-D794-4F9A-BD44-CCE2875D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9D0AC0-85E4-4B49-A038-4AF68E50E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</p:spPr>
      </p:pic>
    </p:spTree>
    <p:extLst>
      <p:ext uri="{BB962C8B-B14F-4D97-AF65-F5344CB8AC3E}">
        <p14:creationId xmlns:p14="http://schemas.microsoft.com/office/powerpoint/2010/main" val="895474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10: REDUCED INEQUALITIES Vast disparities exist between the rich world and the Global South, and within countries themselves. A more just global system, in which resources are distributed more equitably, is essential. Whilst we must limit the number of new choosing a small family is particularly impactful among the wealthiest of us consumers everywhere,</dc:title>
  <dc:creator>lollotesta04@gmail.com</dc:creator>
  <cp:lastModifiedBy>lollotesta04@gmail.com</cp:lastModifiedBy>
  <cp:revision>5</cp:revision>
  <dcterms:created xsi:type="dcterms:W3CDTF">2021-03-19T15:34:51Z</dcterms:created>
  <dcterms:modified xsi:type="dcterms:W3CDTF">2021-03-19T16:50:43Z</dcterms:modified>
</cp:coreProperties>
</file>