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792" y="19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5822-3D4C-4BB7-AC9B-D0D669A6099E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5DBB-E632-4595-ACBB-FA84568941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0041">
            <a:off x="-458710" y="696889"/>
            <a:ext cx="109597" cy="23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300000" lon="0" rev="16200000"/>
            </a:camera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721033" y="-15293080"/>
            <a:ext cx="30963441" cy="198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Francesco\Desktop\Nuova cartella\20141213_17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908720"/>
            <a:ext cx="2107676" cy="302433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915816" y="24208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Este </a:t>
            </a:r>
            <a:r>
              <a:rPr lang="it-IT" dirty="0" err="1" smtClean="0"/>
              <a:t>es</a:t>
            </a:r>
            <a:r>
              <a:rPr lang="it-IT" dirty="0" smtClean="0"/>
              <a:t> mi </a:t>
            </a:r>
            <a:r>
              <a:rPr lang="it-IT" dirty="0" err="1" smtClean="0"/>
              <a:t>árbol</a:t>
            </a:r>
            <a:r>
              <a:rPr lang="it-IT" dirty="0" smtClean="0"/>
              <a:t> </a:t>
            </a:r>
            <a:r>
              <a:rPr lang="it-IT" dirty="0" smtClean="0"/>
              <a:t>de </a:t>
            </a:r>
            <a:r>
              <a:rPr lang="it-IT" dirty="0" err="1" smtClean="0"/>
              <a:t>Navidad</a:t>
            </a:r>
            <a:r>
              <a:rPr lang="it-IT" dirty="0" smtClean="0"/>
              <a:t>, </a:t>
            </a:r>
            <a:r>
              <a:rPr lang="it-IT" dirty="0" smtClean="0"/>
              <a:t>a </a:t>
            </a:r>
            <a:r>
              <a:rPr lang="it-IT" dirty="0" err="1" smtClean="0"/>
              <a:t>mí</a:t>
            </a:r>
            <a:r>
              <a:rPr lang="it-IT" dirty="0" smtClean="0"/>
              <a:t> me </a:t>
            </a:r>
            <a:r>
              <a:rPr lang="it-IT" dirty="0" smtClean="0"/>
              <a:t>gusta </a:t>
            </a:r>
            <a:r>
              <a:rPr lang="it-IT" dirty="0" err="1" smtClean="0"/>
              <a:t>mucho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cesco\Desktop\Nuova cartella\20141220_15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384376" cy="273630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211960" y="20608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Estos</a:t>
            </a:r>
            <a:r>
              <a:rPr lang="it-IT" dirty="0" smtClean="0"/>
              <a:t> son </a:t>
            </a:r>
            <a:r>
              <a:rPr lang="it-IT" dirty="0" err="1" smtClean="0"/>
              <a:t>mis</a:t>
            </a:r>
            <a:r>
              <a:rPr lang="it-IT" dirty="0" smtClean="0"/>
              <a:t> </a:t>
            </a:r>
            <a:r>
              <a:rPr lang="it-IT" dirty="0" err="1" smtClean="0"/>
              <a:t>regalos</a:t>
            </a:r>
            <a:r>
              <a:rPr lang="it-IT" dirty="0" smtClean="0"/>
              <a:t> de </a:t>
            </a:r>
            <a:r>
              <a:rPr lang="it-IT" dirty="0" err="1" smtClean="0"/>
              <a:t>Navidad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ancesco\Desktop\Nuova cartella\20141225_19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90" y="1187483"/>
            <a:ext cx="2718358" cy="256937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283968" y="170080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Esta</a:t>
            </a:r>
            <a:r>
              <a:rPr lang="it-IT" sz="1400" dirty="0" smtClean="0"/>
              <a:t> </a:t>
            </a:r>
            <a:r>
              <a:rPr lang="it-IT" sz="1400" dirty="0" err="1" smtClean="0"/>
              <a:t>es</a:t>
            </a:r>
            <a:r>
              <a:rPr lang="it-IT" sz="1400" dirty="0" smtClean="0"/>
              <a:t> la “ SCACCIATA”(una </a:t>
            </a:r>
            <a:r>
              <a:rPr lang="it-IT" sz="1400" dirty="0" err="1" smtClean="0"/>
              <a:t>empadana</a:t>
            </a:r>
            <a:r>
              <a:rPr lang="it-IT" sz="1400" dirty="0" smtClean="0"/>
              <a:t> </a:t>
            </a:r>
            <a:r>
              <a:rPr lang="it-IT" sz="1400" dirty="0" err="1" smtClean="0"/>
              <a:t>rellena</a:t>
            </a:r>
            <a:r>
              <a:rPr lang="it-IT" sz="1400" dirty="0" smtClean="0"/>
              <a:t>) </a:t>
            </a:r>
            <a:r>
              <a:rPr lang="it-IT" sz="1400" dirty="0" err="1" smtClean="0"/>
              <a:t>que</a:t>
            </a:r>
            <a:r>
              <a:rPr lang="it-IT" sz="1400" dirty="0" smtClean="0"/>
              <a:t> se prepara en </a:t>
            </a:r>
            <a:r>
              <a:rPr lang="it-IT" sz="1400" dirty="0" err="1" smtClean="0"/>
              <a:t>Nochebuena</a:t>
            </a:r>
            <a:endParaRPr lang="it-IT" sz="1400" dirty="0"/>
          </a:p>
        </p:txBody>
      </p:sp>
      <p:pic>
        <p:nvPicPr>
          <p:cNvPr id="1026" name="Picture 2" descr="C:\Users\Francesco\Desktop\Nuova cartella\20141225_195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312368" cy="218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ancesco\Desktop\Nuova cartella\20141231_214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744416" cy="232225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860032" y="24928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Estas</a:t>
            </a:r>
            <a:r>
              <a:rPr lang="it-IT" dirty="0" smtClean="0"/>
              <a:t> son </a:t>
            </a:r>
            <a:r>
              <a:rPr lang="it-IT" dirty="0" err="1" smtClean="0"/>
              <a:t>lentejas</a:t>
            </a:r>
            <a:r>
              <a:rPr lang="it-IT" dirty="0" smtClean="0"/>
              <a:t> con </a:t>
            </a:r>
            <a:r>
              <a:rPr lang="it-IT" dirty="0" err="1" smtClean="0"/>
              <a:t>chorizo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se </a:t>
            </a:r>
            <a:r>
              <a:rPr lang="it-IT" dirty="0" err="1" smtClean="0"/>
              <a:t>preparan</a:t>
            </a:r>
            <a:r>
              <a:rPr lang="it-IT" dirty="0" smtClean="0"/>
              <a:t> en </a:t>
            </a:r>
            <a:r>
              <a:rPr lang="it-IT" dirty="0" err="1" smtClean="0"/>
              <a:t>Nochevieja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ancesco\Desktop\Nuova cartella\20150101_22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467544" y="836712"/>
            <a:ext cx="3108348" cy="201622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851920" y="17008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Este </a:t>
            </a:r>
            <a:r>
              <a:rPr lang="it-IT" dirty="0" err="1" smtClean="0"/>
              <a:t>es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pandoro con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espumoso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rancesco\Desktop\Nuova cartella\IMG-20141230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400730" cy="458112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211960" y="27809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Estas</a:t>
            </a:r>
            <a:r>
              <a:rPr lang="it-IT" dirty="0" smtClean="0"/>
              <a:t> son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decoraciones</a:t>
            </a:r>
            <a:r>
              <a:rPr lang="it-IT" dirty="0" smtClean="0"/>
              <a:t>  </a:t>
            </a:r>
            <a:r>
              <a:rPr lang="it-IT" dirty="0" err="1" smtClean="0"/>
              <a:t>navideñas</a:t>
            </a:r>
            <a:r>
              <a:rPr lang="it-IT" dirty="0" smtClean="0"/>
              <a:t> </a:t>
            </a:r>
            <a:r>
              <a:rPr lang="it-IT" dirty="0" smtClean="0"/>
              <a:t>de </a:t>
            </a:r>
            <a:r>
              <a:rPr lang="it-IT" dirty="0" smtClean="0"/>
              <a:t>mi casa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rancesco\Desktop\Nuova cartella\IMG-20141230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24" y="1700809"/>
            <a:ext cx="1897128" cy="360039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771800" y="32129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Estas</a:t>
            </a:r>
            <a:r>
              <a:rPr lang="it-IT" dirty="0" smtClean="0"/>
              <a:t> son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decoraciones</a:t>
            </a:r>
            <a:r>
              <a:rPr lang="it-IT" dirty="0" smtClean="0"/>
              <a:t> de la </a:t>
            </a:r>
            <a:r>
              <a:rPr lang="it-IT" dirty="0" err="1" smtClean="0"/>
              <a:t>puerta</a:t>
            </a:r>
            <a:r>
              <a:rPr lang="it-IT" dirty="0" smtClean="0"/>
              <a:t> de mi casa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cesco\Desktop\Nuova cartella\20150106_12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22708"/>
            <a:ext cx="3024336" cy="2686212"/>
          </a:xfrm>
          <a:prstGeom prst="rect">
            <a:avLst/>
          </a:prstGeom>
          <a:noFill/>
        </p:spPr>
      </p:pic>
      <p:pic>
        <p:nvPicPr>
          <p:cNvPr id="2051" name="Picture 3" descr="C:\Users\Francesco\Desktop\Nuova cartella\20150106_125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179512" y="2924944"/>
            <a:ext cx="3168352" cy="295232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923928" y="27089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Estos</a:t>
            </a:r>
            <a:r>
              <a:rPr lang="it-IT" dirty="0" smtClean="0"/>
              <a:t> son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calzetines</a:t>
            </a:r>
            <a:r>
              <a:rPr lang="it-IT" dirty="0" smtClean="0"/>
              <a:t> de la </a:t>
            </a:r>
            <a:r>
              <a:rPr lang="it-IT" dirty="0" err="1" smtClean="0"/>
              <a:t>Epifanía</a:t>
            </a:r>
            <a:r>
              <a:rPr lang="it-IT" dirty="0" smtClean="0"/>
              <a:t> para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niños</a:t>
            </a:r>
            <a:r>
              <a:rPr lang="it-IT" dirty="0" smtClean="0"/>
              <a:t> ( </a:t>
            </a:r>
            <a:r>
              <a:rPr lang="it-IT" dirty="0" err="1" smtClean="0"/>
              <a:t>rellenos</a:t>
            </a:r>
            <a:r>
              <a:rPr lang="it-IT" dirty="0" smtClean="0"/>
              <a:t> de </a:t>
            </a:r>
            <a:r>
              <a:rPr lang="it-IT" dirty="0" err="1" smtClean="0"/>
              <a:t>dulces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ancesco\Desktop\Nuova cartella\20150106_183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-954870" y="2979206"/>
            <a:ext cx="504056" cy="683564"/>
          </a:xfrm>
          <a:prstGeom prst="rect">
            <a:avLst/>
          </a:prstGeom>
          <a:noFill/>
        </p:spPr>
      </p:pic>
      <p:pic>
        <p:nvPicPr>
          <p:cNvPr id="3075" name="Picture 3" descr="C:\Users\Francesco\Desktop\Nuova cartella\20150106_183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260648" y="4437112"/>
            <a:ext cx="720081" cy="980728"/>
          </a:xfrm>
          <a:prstGeom prst="rect">
            <a:avLst/>
          </a:prstGeom>
          <a:noFill/>
        </p:spPr>
      </p:pic>
      <p:pic>
        <p:nvPicPr>
          <p:cNvPr id="3076" name="Picture 4" descr="C:\Users\Francesco\Desktop\Nuova cartella\20150106_183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2736304" cy="388843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635896" y="306896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Este </a:t>
            </a:r>
            <a:r>
              <a:rPr lang="it-IT" dirty="0" err="1" smtClean="0"/>
              <a:t>es</a:t>
            </a:r>
            <a:r>
              <a:rPr lang="it-IT" dirty="0" smtClean="0"/>
              <a:t> </a:t>
            </a:r>
            <a:r>
              <a:rPr lang="it-IT" dirty="0" err="1" smtClean="0"/>
              <a:t>el</a:t>
            </a:r>
            <a:r>
              <a:rPr lang="it-IT" dirty="0" smtClean="0"/>
              <a:t> pan </a:t>
            </a:r>
            <a:r>
              <a:rPr lang="it-IT" dirty="0" err="1" smtClean="0"/>
              <a:t>dulce</a:t>
            </a:r>
            <a:r>
              <a:rPr lang="it-IT" dirty="0" smtClean="0"/>
              <a:t>  con  </a:t>
            </a:r>
            <a:r>
              <a:rPr lang="it-IT" dirty="0" err="1" smtClean="0"/>
              <a:t>pasas</a:t>
            </a:r>
            <a:r>
              <a:rPr lang="it-IT" dirty="0" smtClean="0"/>
              <a:t> y </a:t>
            </a:r>
            <a:r>
              <a:rPr lang="it-IT" dirty="0" err="1" smtClean="0"/>
              <a:t>confitadas</a:t>
            </a:r>
            <a:r>
              <a:rPr lang="it-IT" dirty="0" smtClean="0"/>
              <a:t> de la </a:t>
            </a:r>
            <a:r>
              <a:rPr lang="it-IT" dirty="0" err="1" smtClean="0"/>
              <a:t>Navidad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95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</dc:creator>
  <cp:lastModifiedBy>utente</cp:lastModifiedBy>
  <cp:revision>15</cp:revision>
  <dcterms:created xsi:type="dcterms:W3CDTF">2015-01-05T15:48:42Z</dcterms:created>
  <dcterms:modified xsi:type="dcterms:W3CDTF">2015-01-08T15:55:38Z</dcterms:modified>
</cp:coreProperties>
</file>