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62" r:id="rId4"/>
    <p:sldId id="261" r:id="rId5"/>
    <p:sldId id="260" r:id="rId6"/>
    <p:sldId id="259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71" d="100"/>
          <a:sy n="71" d="100"/>
        </p:scale>
        <p:origin x="-5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2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05T21:53:47.085" idx="1">
    <p:pos x="2218" y="2184"/>
    <p:text/>
  </p:cm>
  <p:cm authorId="0" dt="2015-01-05T21:53:49.409" idx="2">
    <p:pos x="2354" y="2320"/>
    <p:text/>
  </p:cm>
  <p:cm authorId="0" dt="2015-01-05T21:53:50.314" idx="3">
    <p:pos x="2490" y="245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2A113-9703-49DD-B076-82250FB37B2B}" type="datetimeFigureOut">
              <a:rPr lang="fr-FR" smtClean="0"/>
              <a:pPr/>
              <a:t>08/01/2015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280A6-58D7-4B4A-BA58-3621B96B862D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667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280A6-58D7-4B4A-BA58-3621B96B862D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87024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280A6-58D7-4B4A-BA58-3621B96B862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87753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207-AD2A-46D1-A93E-4CF59B155CD4}" type="datetimeFigureOut">
              <a:rPr lang="fr-FR" smtClean="0"/>
              <a:pPr/>
              <a:t>08/01/2015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C1DA-77E2-4F2F-8916-A893F2ADDD0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3410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207-AD2A-46D1-A93E-4CF59B155CD4}" type="datetimeFigureOut">
              <a:rPr lang="fr-FR" smtClean="0"/>
              <a:pPr/>
              <a:t>08/01/2015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C1DA-77E2-4F2F-8916-A893F2ADDD0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6956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207-AD2A-46D1-A93E-4CF59B155CD4}" type="datetimeFigureOut">
              <a:rPr lang="fr-FR" smtClean="0"/>
              <a:pPr/>
              <a:t>08/01/2015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C1DA-77E2-4F2F-8916-A893F2ADDD0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6803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207-AD2A-46D1-A93E-4CF59B155CD4}" type="datetimeFigureOut">
              <a:rPr lang="fr-FR" smtClean="0"/>
              <a:pPr/>
              <a:t>08/01/2015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C1DA-77E2-4F2F-8916-A893F2ADDD0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418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207-AD2A-46D1-A93E-4CF59B155CD4}" type="datetimeFigureOut">
              <a:rPr lang="fr-FR" smtClean="0"/>
              <a:pPr/>
              <a:t>08/01/2015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C1DA-77E2-4F2F-8916-A893F2ADDD0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8268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207-AD2A-46D1-A93E-4CF59B155CD4}" type="datetimeFigureOut">
              <a:rPr lang="fr-FR" smtClean="0"/>
              <a:pPr/>
              <a:t>08/01/2015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C1DA-77E2-4F2F-8916-A893F2ADDD0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9655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207-AD2A-46D1-A93E-4CF59B155CD4}" type="datetimeFigureOut">
              <a:rPr lang="fr-FR" smtClean="0"/>
              <a:pPr/>
              <a:t>08/01/2015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C1DA-77E2-4F2F-8916-A893F2ADDD0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8820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207-AD2A-46D1-A93E-4CF59B155CD4}" type="datetimeFigureOut">
              <a:rPr lang="fr-FR" smtClean="0"/>
              <a:pPr/>
              <a:t>08/01/2015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C1DA-77E2-4F2F-8916-A893F2ADDD0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6866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207-AD2A-46D1-A93E-4CF59B155CD4}" type="datetimeFigureOut">
              <a:rPr lang="fr-FR" smtClean="0"/>
              <a:pPr/>
              <a:t>08/01/2015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C1DA-77E2-4F2F-8916-A893F2ADDD0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5202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207-AD2A-46D1-A93E-4CF59B155CD4}" type="datetimeFigureOut">
              <a:rPr lang="fr-FR" smtClean="0"/>
              <a:pPr/>
              <a:t>08/01/2015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C1DA-77E2-4F2F-8916-A893F2ADDD0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1955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0F207-AD2A-46D1-A93E-4CF59B155CD4}" type="datetimeFigureOut">
              <a:rPr lang="fr-FR" smtClean="0"/>
              <a:pPr/>
              <a:t>08/01/2015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C1DA-77E2-4F2F-8916-A893F2ADDD0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5543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0F207-AD2A-46D1-A93E-4CF59B155CD4}" type="datetimeFigureOut">
              <a:rPr lang="fr-FR" smtClean="0"/>
              <a:pPr/>
              <a:t>08/01/2015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EC1DA-77E2-4F2F-8916-A893F2ADDD07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8122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comments" Target="../comments/commen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10884667_654536694655964_741662859_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32656" y="2455676"/>
            <a:ext cx="8278688" cy="1946647"/>
          </a:xfrm>
          <a:noFill/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B050"/>
                </a:solidFill>
                <a:latin typeface="Lucida Calligraphy" panose="03010101010101010101" pitchFamily="66" charset="0"/>
              </a:rPr>
              <a:t>¡¡¡FELIZ NAVIDAD Y </a:t>
            </a:r>
            <a:r>
              <a:rPr lang="it-IT" b="1" dirty="0" smtClean="0">
                <a:solidFill>
                  <a:srgbClr val="00B050"/>
                </a:solidFill>
                <a:latin typeface="Lucida Calligraphy" panose="03010101010101010101" pitchFamily="66" charset="0"/>
              </a:rPr>
              <a:t>PRÓSPERO </a:t>
            </a:r>
            <a:r>
              <a:rPr lang="it-IT" b="1" dirty="0" smtClean="0">
                <a:solidFill>
                  <a:srgbClr val="00B050"/>
                </a:solidFill>
                <a:latin typeface="Lucida Calligraphy" panose="03010101010101010101" pitchFamily="66" charset="0"/>
              </a:rPr>
              <a:t>AÑO NUEVO !</a:t>
            </a:r>
            <a:r>
              <a:rPr lang="es-ES" b="1" dirty="0" smtClean="0">
                <a:solidFill>
                  <a:srgbClr val="00B050"/>
                </a:solidFill>
                <a:latin typeface="Lucida Calligraphy" panose="03010101010101010101" pitchFamily="66" charset="0"/>
              </a:rPr>
              <a:t>!!</a:t>
            </a:r>
            <a:endParaRPr lang="fr-FR" b="1" dirty="0">
              <a:solidFill>
                <a:srgbClr val="00B05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400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c\Desktop\10884667_654536694655964_741662859_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846" y="0"/>
            <a:ext cx="91788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851920" y="4077072"/>
            <a:ext cx="2808312" cy="576064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rgbClr val="FFFF00"/>
                </a:solidFill>
                <a:latin typeface="Curlz MT" panose="04040404050702020202" pitchFamily="82" charset="0"/>
              </a:rPr>
              <a:t>CRISPELLE</a:t>
            </a:r>
            <a:r>
              <a:rPr lang="it-IT" sz="4000" dirty="0" smtClean="0">
                <a:latin typeface="Curlz MT" panose="04040404050702020202" pitchFamily="82" charset="0"/>
              </a:rPr>
              <a:t> </a:t>
            </a:r>
            <a:endParaRPr lang="fr-FR" sz="4000" dirty="0">
              <a:latin typeface="Curlz MT" panose="04040404050702020202" pitchFamily="82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06" b="28906"/>
          <a:stretch/>
        </p:blipFill>
        <p:spPr>
          <a:xfrm>
            <a:off x="2987824" y="476672"/>
            <a:ext cx="4392488" cy="3294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>
          <a:xfrm>
            <a:off x="2555776" y="4869160"/>
            <a:ext cx="6588224" cy="1872208"/>
          </a:xfrm>
        </p:spPr>
        <p:txBody>
          <a:bodyPr>
            <a:normAutofit/>
          </a:bodyPr>
          <a:lstStyle/>
          <a:p>
            <a:r>
              <a:rPr lang="it-IT" sz="2400" dirty="0" smtClean="0"/>
              <a:t>Las «CRISPELLE» son fritas con harina .</a:t>
            </a:r>
          </a:p>
          <a:p>
            <a:r>
              <a:rPr lang="it-IT" sz="2400" dirty="0" smtClean="0"/>
              <a:t>Rellenas con </a:t>
            </a:r>
            <a:r>
              <a:rPr lang="it-IT" sz="2400" dirty="0" err="1" smtClean="0"/>
              <a:t>ricota</a:t>
            </a:r>
            <a:r>
              <a:rPr lang="it-IT" sz="2400" dirty="0" smtClean="0"/>
              <a:t> </a:t>
            </a:r>
            <a:r>
              <a:rPr lang="it-IT" sz="2400" dirty="0" smtClean="0"/>
              <a:t>o </a:t>
            </a:r>
            <a:r>
              <a:rPr lang="it-IT" sz="2400" dirty="0" smtClean="0"/>
              <a:t>con </a:t>
            </a:r>
            <a:r>
              <a:rPr lang="it-IT" sz="2400" dirty="0" err="1" smtClean="0"/>
              <a:t>anchoas</a:t>
            </a:r>
            <a:r>
              <a:rPr lang="it-IT" sz="2400" dirty="0" smtClean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49638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10884667_654536694655964_741662859_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496" y="0"/>
            <a:ext cx="9179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44152" y="331745"/>
            <a:ext cx="6120680" cy="72008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FFFF00"/>
                </a:solidFill>
                <a:latin typeface="Curlz MT" panose="04040404050702020202" pitchFamily="82" charset="0"/>
                <a:cs typeface="Aharoni" panose="02010803020104030203" pitchFamily="2" charset="-79"/>
              </a:rPr>
              <a:t>LA MESA DE LA NOCHE VIEJA </a:t>
            </a:r>
            <a:endParaRPr lang="fr-FR" sz="3600" dirty="0">
              <a:solidFill>
                <a:srgbClr val="FFFF00"/>
              </a:solidFill>
              <a:latin typeface="Curlz MT" panose="04040404050702020202" pitchFamily="82" charset="0"/>
              <a:cs typeface="Aharoni" panose="02010803020104030203" pitchFamily="2" charset="-79"/>
            </a:endParaRPr>
          </a:p>
        </p:txBody>
      </p:sp>
      <p:pic>
        <p:nvPicPr>
          <p:cNvPr id="2" name="Espace réservé pour une image 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>
            <a:fillRect/>
          </a:stretch>
        </p:blipFill>
        <p:spPr>
          <a:xfrm>
            <a:off x="179512" y="1340768"/>
            <a:ext cx="4706387" cy="3258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Users\pc\Desktop\IMG-20150101-WA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4176464" cy="2349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14906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10884667_654536694655964_741662859_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95536" y="404664"/>
            <a:ext cx="4042792" cy="1700808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FFFF00"/>
                </a:solidFill>
                <a:latin typeface="Curlz MT" panose="04040404050702020202" pitchFamily="82" charset="0"/>
              </a:rPr>
              <a:t>MESA  </a:t>
            </a:r>
            <a:r>
              <a:rPr lang="es-ES" sz="3600" dirty="0" smtClean="0">
                <a:solidFill>
                  <a:srgbClr val="FFFF00"/>
                </a:solidFill>
                <a:latin typeface="Curlz MT" panose="04040404050702020202" pitchFamily="82" charset="0"/>
              </a:rPr>
              <a:t>LLENA  DE  APERITIVOS </a:t>
            </a:r>
            <a:r>
              <a:rPr lang="es-ES" sz="3600" dirty="0" smtClean="0">
                <a:solidFill>
                  <a:srgbClr val="FFFF00"/>
                </a:solidFill>
                <a:latin typeface="Curlz MT" panose="04040404050702020202" pitchFamily="82" charset="0"/>
              </a:rPr>
              <a:t>CON PESCADO</a:t>
            </a:r>
            <a:endParaRPr lang="fr-FR" sz="3600" dirty="0">
              <a:solidFill>
                <a:srgbClr val="FFFF00"/>
              </a:solidFill>
              <a:latin typeface="Curlz MT" panose="04040404050702020202" pitchFamily="82" charset="0"/>
            </a:endParaRP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1315" y="171910"/>
            <a:ext cx="3664226" cy="6514180"/>
          </a:xfrm>
        </p:spPr>
      </p:pic>
      <p:sp>
        <p:nvSpPr>
          <p:cNvPr id="18" name="Espace réservé du texte 17"/>
          <p:cNvSpPr>
            <a:spLocks noGrp="1"/>
          </p:cNvSpPr>
          <p:nvPr>
            <p:ph type="body" sz="half" idx="2"/>
          </p:nvPr>
        </p:nvSpPr>
        <p:spPr>
          <a:xfrm>
            <a:off x="539552" y="2708920"/>
            <a:ext cx="3240360" cy="3212976"/>
          </a:xfrm>
        </p:spPr>
        <p:txBody>
          <a:bodyPr>
            <a:normAutofit/>
          </a:bodyPr>
          <a:lstStyle/>
          <a:p>
            <a:r>
              <a:rPr lang="es-ES" sz="2400" dirty="0" smtClean="0"/>
              <a:t>La </a:t>
            </a:r>
            <a:r>
              <a:rPr lang="es-ES" sz="2400" dirty="0" smtClean="0"/>
              <a:t>mesa está </a:t>
            </a:r>
            <a:r>
              <a:rPr lang="es-ES" sz="2400" dirty="0" smtClean="0"/>
              <a:t>llena de </a:t>
            </a:r>
            <a:r>
              <a:rPr lang="es-ES" sz="2400" dirty="0" smtClean="0"/>
              <a:t>aperitivos hechos con boquerones y  pez espada rellenos,  ostras  y salmón </a:t>
            </a:r>
            <a:r>
              <a:rPr lang="es-ES" sz="2400" dirty="0" smtClean="0"/>
              <a:t>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xmlns="" val="3985945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10884667_654536694655964_741662859_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5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20889143">
            <a:off x="-227565" y="4563940"/>
            <a:ext cx="5468919" cy="1512168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FF00"/>
                </a:solidFill>
                <a:latin typeface="Curlz MT" panose="04040404050702020202" pitchFamily="82" charset="0"/>
              </a:rPr>
              <a:t>LA BEFANA  A CABALLO </a:t>
            </a:r>
            <a:endParaRPr lang="fr-FR" sz="3600" dirty="0">
              <a:solidFill>
                <a:srgbClr val="FFFF00"/>
              </a:solidFill>
              <a:latin typeface="Curlz MT" panose="04040404050702020202" pitchFamily="82" charset="0"/>
            </a:endParaRPr>
          </a:p>
        </p:txBody>
      </p:sp>
      <p:pic>
        <p:nvPicPr>
          <p:cNvPr id="19" name="Espace réservé pour une image  1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65" r="5665"/>
          <a:stretch>
            <a:fillRect/>
          </a:stretch>
        </p:blipFill>
        <p:spPr>
          <a:xfrm rot="21211712">
            <a:off x="176753" y="1736812"/>
            <a:ext cx="3744415" cy="2808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pc\Desktop\IMG_5755548791503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7911">
            <a:off x="4996571" y="3313037"/>
            <a:ext cx="3871763" cy="3136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esktop\IMG_5756682080077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98894">
            <a:off x="4722841" y="428454"/>
            <a:ext cx="3573196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75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10884667_654536694655964_741662859_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space réservé pour une image 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" r="20"/>
          <a:stretch>
            <a:fillRect/>
          </a:stretch>
        </p:blipFill>
        <p:spPr/>
      </p:pic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 err="1" smtClean="0"/>
              <a:t>Calcetines</a:t>
            </a:r>
            <a:r>
              <a:rPr lang="it-IT" sz="2400" dirty="0" smtClean="0"/>
              <a:t> </a:t>
            </a:r>
            <a:r>
              <a:rPr lang="it-IT" sz="2400" dirty="0"/>
              <a:t>de la </a:t>
            </a:r>
            <a:r>
              <a:rPr lang="it-IT" sz="2400" dirty="0" err="1" smtClean="0"/>
              <a:t>Epifanía</a:t>
            </a:r>
            <a:r>
              <a:rPr lang="it-IT" sz="2400" dirty="0" smtClean="0"/>
              <a:t> </a:t>
            </a:r>
            <a:r>
              <a:rPr lang="it-IT" sz="2400" dirty="0" smtClean="0"/>
              <a:t>para </a:t>
            </a:r>
            <a:r>
              <a:rPr lang="it-IT" sz="2400" dirty="0" err="1" smtClean="0"/>
              <a:t>los</a:t>
            </a:r>
            <a:r>
              <a:rPr lang="it-IT" sz="2400" dirty="0" smtClean="0"/>
              <a:t> </a:t>
            </a:r>
            <a:r>
              <a:rPr lang="it-IT" sz="2400" dirty="0" err="1" smtClean="0"/>
              <a:t>niños</a:t>
            </a:r>
            <a:r>
              <a:rPr lang="it-IT" sz="2400" dirty="0" smtClean="0"/>
              <a:t> </a:t>
            </a:r>
            <a:r>
              <a:rPr lang="it-IT" sz="2400" dirty="0" err="1" smtClean="0"/>
              <a:t>llenas</a:t>
            </a:r>
            <a:r>
              <a:rPr lang="it-IT" sz="2400" dirty="0" smtClean="0"/>
              <a:t> </a:t>
            </a:r>
            <a:r>
              <a:rPr lang="it-IT" sz="2400" dirty="0" smtClean="0"/>
              <a:t>de </a:t>
            </a:r>
            <a:r>
              <a:rPr lang="it-IT" sz="2400" dirty="0" err="1" smtClean="0"/>
              <a:t>dulces</a:t>
            </a:r>
            <a:r>
              <a:rPr lang="it-IT" sz="2400" dirty="0" smtClean="0"/>
              <a:t> </a:t>
            </a:r>
            <a:r>
              <a:rPr lang="it-IT" sz="2400" dirty="0" err="1" smtClean="0"/>
              <a:t>típicos</a:t>
            </a:r>
            <a:r>
              <a:rPr lang="it-IT" sz="2400" dirty="0" smtClean="0"/>
              <a:t> 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3000559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pc\Desktop\10884667_654536694655964_741662859_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17"/>
            <a:ext cx="9144000" cy="687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c\Desktop\1655626-fuochi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64265">
            <a:off x="248618" y="863143"/>
            <a:ext cx="4730453" cy="264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c\Desktop\i+fantastici+1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2057">
            <a:off x="4548198" y="3918666"/>
            <a:ext cx="4181136" cy="266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9552" y="5429264"/>
            <a:ext cx="3151825" cy="2838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FELIZ </a:t>
            </a:r>
            <a:r>
              <a:rPr lang="es-ES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AÑO</a:t>
            </a:r>
          </a:p>
          <a:p>
            <a:pPr algn="ctr"/>
            <a:r>
              <a:rPr lang="es-ES" sz="5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</a:rPr>
              <a:t>NUEVO</a:t>
            </a:r>
            <a:endParaRPr lang="fr-FR" sz="5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4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76</Words>
  <Application>Microsoft Office PowerPoint</Application>
  <PresentationFormat>Presentazione su schermo (4:3)</PresentationFormat>
  <Paragraphs>13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Thème Office</vt:lpstr>
      <vt:lpstr>¡¡¡FELIZ NAVIDAD Y PRÓSPERO AÑO NUEVO !!!</vt:lpstr>
      <vt:lpstr>CRISPELLE </vt:lpstr>
      <vt:lpstr>LA MESA DE LA NOCHE VIEJA </vt:lpstr>
      <vt:lpstr>MESA  LLENA  DE  APERITIVOS CON PESCADO</vt:lpstr>
      <vt:lpstr>LA BEFANA  A CABALLO 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</dc:creator>
  <cp:lastModifiedBy>utente</cp:lastModifiedBy>
  <cp:revision>15</cp:revision>
  <dcterms:created xsi:type="dcterms:W3CDTF">2015-01-05T19:04:29Z</dcterms:created>
  <dcterms:modified xsi:type="dcterms:W3CDTF">2015-01-08T16:04:43Z</dcterms:modified>
</cp:coreProperties>
</file>