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custDataLst>
    <p:tags r:id="rId31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96871-5725-4A85-A3B4-0A56341A3195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16BD4-49FE-4F58-BC3C-175C26A566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26</a:t>
            </a:fld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28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16BD4-49FE-4F58-BC3C-175C26A56675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CCC9-4921-489B-98B2-5B9AC194F90E}" type="datetimeFigureOut">
              <a:rPr lang="fr-FR" smtClean="0"/>
              <a:pPr/>
              <a:t>12/04/2015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9C20-7E3C-4925-85F2-1F122973D71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6767" y="980728"/>
            <a:ext cx="4990469" cy="304698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fr-FR" sz="96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fr-FR" sz="9600" b="1" cap="none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Las </a:t>
            </a:r>
            <a:r>
              <a:rPr lang="fr-FR" sz="9600" b="1" cap="none" spc="50" dirty="0" err="1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Fallas</a:t>
            </a:r>
            <a:endParaRPr lang="fr-FR" sz="96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75549" y="1052843"/>
            <a:ext cx="6336389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3551" y="1004841"/>
            <a:ext cx="6528401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76804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76804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85537" y="998839"/>
            <a:ext cx="6480398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41521" y="998839"/>
            <a:ext cx="6480398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7104437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03541" y="1052843"/>
            <a:ext cx="6336389" cy="47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392455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488461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620688"/>
            <a:ext cx="9361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Del 14 al 20 de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marzo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estuvimos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en Valencia para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asistir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 las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Fallas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FR" sz="4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He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aquí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algunas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fotos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fr-FR" sz="4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Camille, Carla, Hugo,</a:t>
            </a:r>
          </a:p>
          <a:p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Jade, Lisa, </a:t>
            </a:r>
            <a:r>
              <a:rPr lang="fr-FR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Maëva</a:t>
            </a:r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       </a:t>
            </a:r>
          </a:p>
          <a:p>
            <a:r>
              <a:rPr lang="fr-FR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Margot , Mathias y Ronan.</a:t>
            </a:r>
            <a:endParaRPr lang="fr-FR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8680"/>
            <a:ext cx="7488461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7536464" cy="56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29553" y="998839"/>
            <a:ext cx="6480398" cy="48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488461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92696"/>
            <a:ext cx="7488461" cy="56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7824482" cy="58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7584467" cy="56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92696"/>
            <a:ext cx="7392455" cy="55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632470" cy="57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89844" y="922524"/>
            <a:ext cx="6435767" cy="49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67346" y="728998"/>
            <a:ext cx="6552731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590475" y="793901"/>
            <a:ext cx="6538522" cy="53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1670" y="778690"/>
            <a:ext cx="6580115" cy="52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73534" y="938834"/>
            <a:ext cx="6576404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7680473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3546" y="992838"/>
            <a:ext cx="6432395" cy="48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af92ab74926f8b6568ed741aac3bff2e64d359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71</Words>
  <Application>Microsoft Office PowerPoint</Application>
  <PresentationFormat>Affichage à l'écran (4:3)</PresentationFormat>
  <Paragraphs>36</Paragraphs>
  <Slides>28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Utilisateur</dc:creator>
  <cp:lastModifiedBy>Utilisateur</cp:lastModifiedBy>
  <cp:revision>9</cp:revision>
  <dcterms:created xsi:type="dcterms:W3CDTF">2015-04-11T13:01:32Z</dcterms:created>
  <dcterms:modified xsi:type="dcterms:W3CDTF">2015-04-12T05:32:04Z</dcterms:modified>
</cp:coreProperties>
</file>