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-96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D67E0-AAC9-4BEF-AAF1-664078C1582C}" type="datetimeFigureOut">
              <a:rPr lang="it-IT"/>
              <a:pPr/>
              <a:t>08/01/2015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0A223-44AB-4B35-9524-8F8B5EC820B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504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0415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7702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7488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48153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58547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416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0A223-44AB-4B35-9524-8F8B5EC820BF}" type="slidenum">
              <a:rPr lang="it-IT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5293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8611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35582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0949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dirty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73361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7153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01345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2532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771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43749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219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5379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0628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1498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1415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768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909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7810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pPr/>
              <a:t>08.01.2015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40128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104017" y="2586038"/>
            <a:ext cx="4039858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/>
            <a:r>
              <a:rPr lang="it-IT" sz="6000">
                <a:solidFill>
                  <a:srgbClr val="FF0000"/>
                </a:solidFill>
                <a:latin typeface="Times New Roman"/>
                <a:cs typeface="Times New Roman"/>
              </a:rPr>
              <a:t>JENNIFER</a:t>
            </a:r>
          </a:p>
          <a:p>
            <a:pPr algn="ctr"/>
            <a:r>
              <a:rPr lang="it-IT" sz="6000">
                <a:solidFill>
                  <a:srgbClr val="FF0000"/>
                </a:solidFill>
                <a:latin typeface="Times New Roman"/>
                <a:cs typeface="Times New Roman"/>
              </a:rPr>
              <a:t>MINNERI</a:t>
            </a:r>
          </a:p>
        </p:txBody>
      </p:sp>
    </p:spTree>
    <p:extLst>
      <p:ext uri="{BB962C8B-B14F-4D97-AF65-F5344CB8AC3E}">
        <p14:creationId xmlns:p14="http://schemas.microsoft.com/office/powerpoint/2010/main" xmlns="" val="3962583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85347" y="1964734"/>
            <a:ext cx="46974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/>
            <a:r>
              <a:rPr lang="it-IT" sz="2400">
                <a:latin typeface="Times New Roman"/>
                <a:cs typeface="Times New Roman"/>
              </a:rPr>
              <a:t>yo no </a:t>
            </a:r>
            <a:r>
              <a:rPr lang="es-ES" sz="2400">
                <a:latin typeface="Times New Roman"/>
                <a:cs typeface="Times New Roman"/>
              </a:rPr>
              <a:t>celebro esta fiesta, pero mi familia y</a:t>
            </a:r>
            <a:r>
              <a:rPr lang="it-IT" sz="2400">
                <a:latin typeface="Times New Roman"/>
                <a:cs typeface="Times New Roman"/>
              </a:rPr>
              <a:t> </a:t>
            </a:r>
            <a:r>
              <a:rPr lang="es-ES" sz="2400">
                <a:latin typeface="Times New Roman"/>
                <a:cs typeface="Times New Roman"/>
              </a:rPr>
              <a:t>yo nos reunimos para </a:t>
            </a:r>
            <a:r>
              <a:rPr lang="it-IT" sz="2400">
                <a:latin typeface="Times New Roman"/>
                <a:cs typeface="Times New Roman"/>
              </a:rPr>
              <a:t>estar todos juntos</a:t>
            </a:r>
          </a:p>
        </p:txBody>
      </p:sp>
    </p:spTree>
    <p:extLst>
      <p:ext uri="{BB962C8B-B14F-4D97-AF65-F5344CB8AC3E}">
        <p14:creationId xmlns:p14="http://schemas.microsoft.com/office/powerpoint/2010/main" xmlns="" val="478106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040" y="1529158"/>
            <a:ext cx="3467100" cy="2762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asellaDiTesto 2"/>
          <p:cNvSpPr txBox="1"/>
          <p:nvPr/>
        </p:nvSpPr>
        <p:spPr>
          <a:xfrm>
            <a:off x="4725988" y="3081338"/>
            <a:ext cx="3419503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Esta es la pizza que prapara mi </a:t>
            </a:r>
            <a:r>
              <a:rPr lang="es-E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tía </a:t>
            </a:r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y me gusta mucho comerla con toda mi familia</a:t>
            </a:r>
            <a:endParaRPr lang="it-IT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913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HHH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702" y="797020"/>
            <a:ext cx="2690836" cy="17954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asellaDiTesto 2"/>
          <p:cNvSpPr txBox="1"/>
          <p:nvPr/>
        </p:nvSpPr>
        <p:spPr>
          <a:xfrm>
            <a:off x="3335338" y="1362075"/>
            <a:ext cx="3141426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Esta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la </a:t>
            </a:r>
            <a:r>
              <a:rPr lang="it-IT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lasaña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que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cocina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mi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abuela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y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mi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plato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favorido</a:t>
            </a:r>
            <a:endParaRPr lang="it-IT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Immagine 3" descr="URE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0000">
            <a:off x="7244800" y="3558755"/>
            <a:ext cx="2441575" cy="1760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sellaDiTesto 4"/>
          <p:cNvSpPr txBox="1"/>
          <p:nvPr/>
        </p:nvSpPr>
        <p:spPr>
          <a:xfrm>
            <a:off x="3808413" y="3798888"/>
            <a:ext cx="3316287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it-IT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este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el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asado que prepara mi </a:t>
            </a:r>
            <a:r>
              <a:rPr lang="es-E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mamá.</a:t>
            </a:r>
            <a:endParaRPr lang="es-ES" sz="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Me gusta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mucho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9658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5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8" y="2187575"/>
            <a:ext cx="2900362" cy="2162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asellaDiTesto 2"/>
          <p:cNvSpPr txBox="1"/>
          <p:nvPr/>
        </p:nvSpPr>
        <p:spPr>
          <a:xfrm>
            <a:off x="4725988" y="3081338"/>
            <a:ext cx="3021133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Este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el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dulce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que yo </a:t>
            </a:r>
            <a:r>
              <a:rPr lang="es-E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preparé </a:t>
            </a:r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el 25 de diciembre. </a:t>
            </a:r>
            <a:endParaRPr lang="it-IT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470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ANTU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95" y="630204"/>
            <a:ext cx="4004673" cy="2483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magine 2" descr="3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7006" y="2687604"/>
            <a:ext cx="2498725" cy="2915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asellaDiTesto 3"/>
          <p:cNvSpPr txBox="1"/>
          <p:nvPr/>
        </p:nvSpPr>
        <p:spPr>
          <a:xfrm>
            <a:off x="1954213" y="3808413"/>
            <a:ext cx="3030397" cy="163121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Estos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son: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el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“panettone” 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y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el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“pandoro”. </a:t>
            </a:r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Mi favorido es el </a:t>
            </a:r>
            <a:r>
              <a:rPr lang="es-E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pandoro </a:t>
            </a:r>
            <a:r>
              <a:rPr lang="es-ES" sz="2000" dirty="0">
                <a:solidFill>
                  <a:srgbClr val="000000"/>
                </a:solidFill>
                <a:latin typeface="Times New Roman"/>
                <a:cs typeface="Times New Roman"/>
              </a:rPr>
              <a:t>porque 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no 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tiene </a:t>
            </a:r>
            <a:r>
              <a:rPr lang="es-ES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fruta confitada es cubierto de </a:t>
            </a:r>
            <a:r>
              <a:rPr lang="it-IT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azúcar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en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polvo</a:t>
            </a:r>
            <a:endParaRPr lang="it-IT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36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1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578" y="518993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magine 4" descr="SER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4587" y="3781177"/>
            <a:ext cx="2382437" cy="187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KOKOK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3414" y="1334539"/>
            <a:ext cx="2286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 descr="78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876" y="2835885"/>
            <a:ext cx="27432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magine 7" descr="URAIN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7955" y="3289996"/>
            <a:ext cx="2743200" cy="2777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asellaDiTesto 9"/>
          <p:cNvSpPr txBox="1"/>
          <p:nvPr/>
        </p:nvSpPr>
        <p:spPr>
          <a:xfrm>
            <a:off x="4780459" y="1167723"/>
            <a:ext cx="2743200" cy="160043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Me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gustan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mucho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los</a:t>
            </a:r>
            <a:r>
              <a:rPr lang="it-IT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chocolates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y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los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Times New Roman"/>
                <a:cs typeface="Times New Roman"/>
              </a:rPr>
              <a:t>caramelos</a:t>
            </a:r>
            <a:r>
              <a:rPr lang="it-IT"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algn="ctr"/>
            <a:endParaRPr lang="it-IT" sz="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7969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118</Words>
  <Application>Microsoft Office PowerPoint</Application>
  <PresentationFormat>Personalizzato</PresentationFormat>
  <Paragraphs>17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Ione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utente</cp:lastModifiedBy>
  <cp:revision>5</cp:revision>
  <dcterms:created xsi:type="dcterms:W3CDTF">2012-07-30T23:18:30Z</dcterms:created>
  <dcterms:modified xsi:type="dcterms:W3CDTF">2015-01-08T16:54:10Z</dcterms:modified>
</cp:coreProperties>
</file>