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9144000" cy="6858000" type="screen4x3"/>
  <p:notesSz cx="6858000" cy="9144000"/>
  <p:custDataLst>
    <p:tags r:id="rId13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0"/>
  </p:normalViewPr>
  <p:slideViewPr>
    <p:cSldViewPr>
      <p:cViewPr varScale="1">
        <p:scale>
          <a:sx n="88" d="100"/>
          <a:sy n="88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2046F-CCC6-4D92-A949-71B5409419E5}" type="datetimeFigureOut">
              <a:rPr lang="fr-FR" smtClean="0"/>
              <a:pPr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B5EB-A815-4F0F-BAA5-7CF26692493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582" y="1628801"/>
            <a:ext cx="714086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Las calles de Albi </a:t>
            </a:r>
          </a:p>
          <a:p>
            <a:pPr algn="ctr"/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durante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las fiestas </a:t>
            </a:r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navideñas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409" y="2967335"/>
            <a:ext cx="8341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Fotos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sacadas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por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Carla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êtes de fin d'année 2014 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edce330aee2fadbedf722c1c9e3d404184dd2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</Words>
  <Application>Microsoft Office PowerPoint</Application>
  <PresentationFormat>Affichage à l'écran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Utilisateur</cp:lastModifiedBy>
  <cp:revision>5</cp:revision>
  <dcterms:created xsi:type="dcterms:W3CDTF">2015-01-11T09:45:28Z</dcterms:created>
  <dcterms:modified xsi:type="dcterms:W3CDTF">2015-01-11T10:01:48Z</dcterms:modified>
</cp:coreProperties>
</file>