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0" orient="horz" pos="2159" userDrawn="1">
          <p15:clr>
            <a:srgbClr val="A4A3A4"/>
          </p15:clr>
        </p15:guide>
        <p15:guide id="1" pos="28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5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48C0B-D001-4E24-A712-41351F059DF0}" type="datetimeFigureOut">
              <a:rPr lang="it-IT" smtClean="0"/>
              <a:pPr/>
              <a:t>08/01/2015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27607-B6BE-4567-A850-BFD2BC75E92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27607-B6BE-4567-A850-BFD2BC75E927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E0C9-E476-44D6-BDE6-0FB5C09700DA}" type="datetimeFigureOut">
              <a:rPr lang="it-IT" smtClean="0"/>
              <a:pPr/>
              <a:t>08/01/2015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D1E1-CF21-4882-B2CF-AA71A24D3A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E0C9-E476-44D6-BDE6-0FB5C09700DA}" type="datetimeFigureOut">
              <a:rPr lang="it-IT" smtClean="0"/>
              <a:pPr/>
              <a:t>08/01/2015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D1E1-CF21-4882-B2CF-AA71A24D3A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E0C9-E476-44D6-BDE6-0FB5C09700DA}" type="datetimeFigureOut">
              <a:rPr lang="it-IT" smtClean="0"/>
              <a:pPr/>
              <a:t>08/01/2015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D1E1-CF21-4882-B2CF-AA71A24D3A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E0C9-E476-44D6-BDE6-0FB5C09700DA}" type="datetimeFigureOut">
              <a:rPr lang="it-IT" smtClean="0"/>
              <a:pPr/>
              <a:t>08/01/2015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D1E1-CF21-4882-B2CF-AA71A24D3A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E0C9-E476-44D6-BDE6-0FB5C09700DA}" type="datetimeFigureOut">
              <a:rPr lang="it-IT" smtClean="0"/>
              <a:pPr/>
              <a:t>08/01/2015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D1E1-CF21-4882-B2CF-AA71A24D3A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E0C9-E476-44D6-BDE6-0FB5C09700DA}" type="datetimeFigureOut">
              <a:rPr lang="it-IT" smtClean="0"/>
              <a:pPr/>
              <a:t>08/01/2015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D1E1-CF21-4882-B2CF-AA71A24D3A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E0C9-E476-44D6-BDE6-0FB5C09700DA}" type="datetimeFigureOut">
              <a:rPr lang="it-IT" smtClean="0"/>
              <a:pPr/>
              <a:t>08/01/2015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D1E1-CF21-4882-B2CF-AA71A24D3A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E0C9-E476-44D6-BDE6-0FB5C09700DA}" type="datetimeFigureOut">
              <a:rPr lang="it-IT" smtClean="0"/>
              <a:pPr/>
              <a:t>08/01/2015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D1E1-CF21-4882-B2CF-AA71A24D3A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E0C9-E476-44D6-BDE6-0FB5C09700DA}" type="datetimeFigureOut">
              <a:rPr lang="it-IT" smtClean="0"/>
              <a:pPr/>
              <a:t>08/01/2015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D1E1-CF21-4882-B2CF-AA71A24D3A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E0C9-E476-44D6-BDE6-0FB5C09700DA}" type="datetimeFigureOut">
              <a:rPr lang="it-IT" smtClean="0"/>
              <a:pPr/>
              <a:t>08/01/2015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D1E1-CF21-4882-B2CF-AA71A24D3A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E0C9-E476-44D6-BDE6-0FB5C09700DA}" type="datetimeFigureOut">
              <a:rPr lang="it-IT" smtClean="0"/>
              <a:pPr/>
              <a:t>08/01/2015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D1E1-CF21-4882-B2CF-AA71A24D3A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9E0C9-E476-44D6-BDE6-0FB5C09700DA}" type="datetimeFigureOut">
              <a:rPr lang="it-IT" smtClean="0"/>
              <a:pPr/>
              <a:t>08/01/2015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9D1E1-CF21-4882-B2CF-AA71A24D3A3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500034" y="1785926"/>
            <a:ext cx="7772400" cy="3071834"/>
          </a:xfrm>
        </p:spPr>
        <p:txBody>
          <a:bodyPr>
            <a:normAutofit/>
          </a:bodyPr>
          <a:lstStyle/>
          <a:p>
            <a:r>
              <a:rPr lang="it-IT" sz="8000" dirty="0" smtClean="0">
                <a:solidFill>
                  <a:srgbClr val="800000"/>
                </a:solidFill>
                <a:latin typeface="Algerian" pitchFamily="82" charset="0"/>
              </a:rPr>
              <a:t>NAVIDAD</a:t>
            </a:r>
            <a:endParaRPr lang="it-IT" sz="8000" dirty="0">
              <a:solidFill>
                <a:srgbClr val="800000"/>
              </a:solidFill>
              <a:latin typeface="Algerian" pitchFamily="82" charset="0"/>
            </a:endParaRPr>
          </a:p>
        </p:txBody>
      </p:sp>
      <p:pic>
        <p:nvPicPr>
          <p:cNvPr id="1029" name="Picture 5" descr="C:\Users\Pc\Desktop\IMG_10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4241487"/>
            <a:ext cx="1857356" cy="2616513"/>
          </a:xfrm>
          <a:prstGeom prst="rect">
            <a:avLst/>
          </a:prstGeom>
          <a:noFill/>
        </p:spPr>
      </p:pic>
      <p:pic>
        <p:nvPicPr>
          <p:cNvPr id="1030" name="Picture 6" descr="C:\Users\Pc\Desktop\IMG_09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80194" cy="1857365"/>
          </a:xfrm>
          <a:prstGeom prst="rect">
            <a:avLst/>
          </a:prstGeom>
          <a:noFill/>
        </p:spPr>
      </p:pic>
      <p:sp>
        <p:nvSpPr>
          <p:cNvPr id="11" name="Stella a 5 punte 10"/>
          <p:cNvSpPr/>
          <p:nvPr/>
        </p:nvSpPr>
        <p:spPr>
          <a:xfrm>
            <a:off x="6572264" y="857232"/>
            <a:ext cx="857256" cy="85725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Pc\Desktop\spagnolo (NAVIDAD9 (1)\spagnolo (NAVIDAD9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56"/>
            <a:ext cx="3476619" cy="4633127"/>
          </a:xfrm>
          <a:prstGeom prst="rect">
            <a:avLst/>
          </a:prstGeom>
          <a:noFill/>
        </p:spPr>
      </p:pic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3643306" y="0"/>
            <a:ext cx="4929222" cy="6643710"/>
          </a:xfrm>
        </p:spPr>
        <p:txBody>
          <a:bodyPr/>
          <a:lstStyle/>
          <a:p>
            <a:r>
              <a:rPr lang="it-IT" dirty="0" smtClean="0">
                <a:solidFill>
                  <a:schemeClr val="bg2">
                    <a:lumMod val="10000"/>
                  </a:schemeClr>
                </a:solidFill>
                <a:latin typeface="Baskerville Old Face" pitchFamily="18" charset="0"/>
              </a:rPr>
              <a:t>ESTA ES LA ENSALADILLA RUSA.</a:t>
            </a:r>
          </a:p>
          <a:p>
            <a:r>
              <a:rPr lang="it-IT" dirty="0" smtClean="0">
                <a:solidFill>
                  <a:schemeClr val="bg2">
                    <a:lumMod val="10000"/>
                  </a:schemeClr>
                </a:solidFill>
                <a:latin typeface="Baskerville Old Face" pitchFamily="18" charset="0"/>
              </a:rPr>
              <a:t>ES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  <a:latin typeface="Baskerville Old Face" pitchFamily="18" charset="0"/>
              </a:rPr>
              <a:t>  UN PLATO QUE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  <a:latin typeface="Baskerville Old Face" pitchFamily="18" charset="0"/>
              </a:rPr>
              <a:t>ME GUSTA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  <a:latin typeface="Baskerville Old Face" pitchFamily="18" charset="0"/>
              </a:rPr>
              <a:t>MUCHO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  <a:latin typeface="Baskerville Old Face" pitchFamily="18" charset="0"/>
              </a:rPr>
              <a:t>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  <a:latin typeface="Baskerville Old Face" pitchFamily="18" charset="0"/>
              </a:rPr>
              <a:t>HECHO CON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  <a:latin typeface="Baskerville Old Face" pitchFamily="18" charset="0"/>
              </a:rPr>
              <a:t>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  <a:latin typeface="Baskerville Old Face" pitchFamily="18" charset="0"/>
              </a:rPr>
              <a:t>CHÍCHAROS, PATATAS, MAYONESA Y OTRAS COSAS BUENAS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endParaRPr lang="it-IT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pagnolo (NAVIDAD9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4622560" cy="3468690"/>
          </a:xfrm>
          <a:prstGeom prst="rect">
            <a:avLst/>
          </a:prstGeom>
        </p:spPr>
      </p:pic>
      <p:pic>
        <p:nvPicPr>
          <p:cNvPr id="6" name="Immagine 5" descr="IMG_13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786190"/>
            <a:ext cx="3808051" cy="2857496"/>
          </a:xfrm>
          <a:prstGeom prst="rect">
            <a:avLst/>
          </a:prstGeom>
        </p:spPr>
      </p:pic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4857750" y="142875"/>
            <a:ext cx="4000500" cy="6429375"/>
          </a:xfrm>
        </p:spPr>
        <p:txBody>
          <a:bodyPr wrap="square" lIns="91440" tIns="45720" rIns="91440" bIns="45720" anchor="t">
            <a:normAutofit/>
          </a:bodyPr>
          <a:lstStyle/>
          <a:p>
            <a:pPr marL="0" indent="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chemeClr val="bg2">
                    <a:lumMod val="10000"/>
                  </a:schemeClr>
                </a:solidFill>
                <a:latin typeface="Baskerville Old Face" charset="0"/>
              </a:rPr>
              <a:t>EN LA PRIMERA FOTO </a:t>
            </a:r>
            <a:r>
              <a:rPr lang="en-US" altLang="ko-KR" sz="3200" dirty="0" smtClean="0">
                <a:solidFill>
                  <a:schemeClr val="bg2">
                    <a:lumMod val="10000"/>
                  </a:schemeClr>
                </a:solidFill>
                <a:latin typeface="Baskerville Old Face" charset="0"/>
              </a:rPr>
              <a:t>ESTÁ </a:t>
            </a:r>
            <a:r>
              <a:rPr lang="en-US" altLang="ko-KR" sz="3200" dirty="0" smtClean="0">
                <a:solidFill>
                  <a:schemeClr val="bg2">
                    <a:lumMod val="10000"/>
                  </a:schemeClr>
                </a:solidFill>
                <a:latin typeface="Baskerville Old Face" charset="0"/>
              </a:rPr>
              <a:t>EL SALMÓN SAZONADO CON ACEITE, LIMÓN Y PEREJIL.</a:t>
            </a:r>
            <a:endParaRPr lang="ko-KR" altLang="en-US" sz="3200" dirty="0" smtClean="0">
              <a:solidFill>
                <a:schemeClr val="bg2">
                  <a:lumMod val="10000"/>
                </a:schemeClr>
              </a:solidFill>
              <a:latin typeface="Baskerville Old Face" charset="0"/>
            </a:endParaRPr>
          </a:p>
          <a:p>
            <a:pPr marL="0" indent="0" algn="ctr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chemeClr val="bg2">
                    <a:lumMod val="10000"/>
                  </a:schemeClr>
                </a:solidFill>
                <a:latin typeface="Baskerville Old Face" charset="0"/>
              </a:rPr>
              <a:t>EN LA SEGUNDA FOTO </a:t>
            </a:r>
            <a:r>
              <a:rPr lang="en-US" altLang="ko-KR" sz="3200" dirty="0" smtClean="0">
                <a:solidFill>
                  <a:schemeClr val="bg2">
                    <a:lumMod val="10000"/>
                  </a:schemeClr>
                </a:solidFill>
                <a:latin typeface="Baskerville Old Face" charset="0"/>
              </a:rPr>
              <a:t>ESTÁN </a:t>
            </a:r>
            <a:r>
              <a:rPr lang="en-US" altLang="ko-KR" sz="3200" dirty="0" smtClean="0">
                <a:solidFill>
                  <a:schemeClr val="bg2">
                    <a:lumMod val="10000"/>
                  </a:schemeClr>
                </a:solidFill>
                <a:latin typeface="Baskerville Old Face" charset="0"/>
              </a:rPr>
              <a:t>LOS CAMARONES CON LA MAYONESA</a:t>
            </a:r>
            <a:r>
              <a:rPr lang="en-US" altLang="ko-KR" sz="3200" dirty="0" smtClean="0">
                <a:solidFill>
                  <a:schemeClr val="bg2">
                    <a:lumMod val="10000"/>
                  </a:schemeClr>
                </a:solidFill>
                <a:latin typeface="Calibri" charset="0"/>
              </a:rPr>
              <a:t>.</a:t>
            </a:r>
            <a:endParaRPr lang="ko-KR" altLang="en-US" sz="3200" dirty="0" smtClean="0">
              <a:solidFill>
                <a:schemeClr val="bg2">
                  <a:lumMod val="10000"/>
                </a:schemeClr>
              </a:solidFill>
              <a:latin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">
        <p:checker dir="horz"/>
      </p:transition>
    </mc:Choice>
    <mc:Fallback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13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14422"/>
            <a:ext cx="4908167" cy="36830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5429256" y="1785926"/>
            <a:ext cx="3714744" cy="4357694"/>
          </a:xfrm>
        </p:spPr>
        <p:txBody>
          <a:bodyPr/>
          <a:lstStyle/>
          <a:p>
            <a:r>
              <a:rPr lang="it-IT" dirty="0" smtClean="0">
                <a:solidFill>
                  <a:schemeClr val="bg2">
                    <a:lumMod val="10000"/>
                  </a:schemeClr>
                </a:solidFill>
                <a:latin typeface="Baskerville Old Face" pitchFamily="18" charset="0"/>
              </a:rPr>
              <a:t>ACEITUNAS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  <a:latin typeface="Baskerville Old Face" pitchFamily="18" charset="0"/>
              </a:rPr>
              <a:t>Y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  <a:latin typeface="Baskerville Old Face" pitchFamily="18" charset="0"/>
              </a:rPr>
              <a:t>HONGOS </a:t>
            </a:r>
            <a:endParaRPr lang="it-IT" dirty="0" smtClean="0">
              <a:solidFill>
                <a:schemeClr val="bg2">
                  <a:lumMod val="10000"/>
                </a:schemeClr>
              </a:solidFill>
              <a:latin typeface="Baskerville Old Face" pitchFamily="18" charset="0"/>
            </a:endParaRPr>
          </a:p>
          <a:p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Algerian" pitchFamily="82" charset="0"/>
              </a:rPr>
              <a:t>LOS DULCES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3500430" y="1643050"/>
            <a:ext cx="5143536" cy="5072098"/>
          </a:xfrm>
        </p:spPr>
        <p:txBody>
          <a:bodyPr/>
          <a:lstStyle/>
          <a:p>
            <a:r>
              <a:rPr lang="it-IT" dirty="0" smtClean="0">
                <a:solidFill>
                  <a:schemeClr val="bg2">
                    <a:lumMod val="10000"/>
                  </a:schemeClr>
                </a:solidFill>
                <a:latin typeface="Baskerville Old Face" pitchFamily="18" charset="0"/>
              </a:rPr>
              <a:t>EN LA PRIMERA FOTO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  <a:latin typeface="Baskerville Old Face" pitchFamily="18" charset="0"/>
              </a:rPr>
              <a:t>HAY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  <a:latin typeface="Baskerville Old Face" pitchFamily="18" charset="0"/>
              </a:rPr>
              <a:t>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  <a:latin typeface="Baskerville Old Face" pitchFamily="18" charset="0"/>
              </a:rPr>
              <a:t>UNA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  <a:latin typeface="Baskerville Old Face" pitchFamily="18" charset="0"/>
              </a:rPr>
              <a:t>TARTA AL CHOCOLATE 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  <a:latin typeface="Baskerville Old Face" pitchFamily="18" charset="0"/>
              </a:rPr>
              <a:t>MUY BUENA.</a:t>
            </a:r>
          </a:p>
          <a:p>
            <a:r>
              <a:rPr lang="it-IT" dirty="0" smtClean="0">
                <a:solidFill>
                  <a:schemeClr val="bg2">
                    <a:lumMod val="10000"/>
                  </a:schemeClr>
                </a:solidFill>
                <a:latin typeface="Baskerville Old Face" pitchFamily="18" charset="0"/>
              </a:rPr>
              <a:t>EN LA SEGUNDA FOTO ESTÁ EL “PANETTONE”</a:t>
            </a:r>
            <a:endParaRPr lang="it-IT" dirty="0">
              <a:solidFill>
                <a:schemeClr val="bg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7170" name="Picture 2" descr="C:\Users\Pc\Desktop\spagnolo (NAVIDAD9 (1)\IMG_13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3"/>
            <a:ext cx="2767807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Users\Pc\Desktop\spagnolo (NAVIDAD9 (1)\IMG_13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36099"/>
            <a:ext cx="2827758" cy="2121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r>
              <a:rPr lang="it-IT" dirty="0" smtClean="0">
                <a:solidFill>
                  <a:srgbClr val="C00000"/>
                </a:solidFill>
                <a:latin typeface="Algerian" pitchFamily="82" charset="0"/>
              </a:rPr>
              <a:t>LA </a:t>
            </a:r>
            <a:r>
              <a:rPr lang="it-IT" dirty="0" smtClean="0">
                <a:solidFill>
                  <a:srgbClr val="C00000"/>
                </a:solidFill>
                <a:latin typeface="Algerian" pitchFamily="82" charset="0"/>
              </a:rPr>
              <a:t>EPIFANÍA</a:t>
            </a:r>
            <a:endParaRPr lang="it-IT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3357554" y="2071678"/>
            <a:ext cx="5214974" cy="2000264"/>
          </a:xfrm>
        </p:spPr>
        <p:txBody>
          <a:bodyPr>
            <a:normAutofit lnSpcReduction="10000"/>
          </a:bodyPr>
          <a:lstStyle/>
          <a:p>
            <a:r>
              <a:rPr lang="it-IT" dirty="0" smtClean="0">
                <a:solidFill>
                  <a:schemeClr val="bg2">
                    <a:lumMod val="10000"/>
                  </a:schemeClr>
                </a:solidFill>
                <a:latin typeface="Baskerville Old Face" pitchFamily="18" charset="0"/>
              </a:rPr>
              <a:t>CALCETÍN CON DULCES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  <a:latin typeface="Baskerville Old Face" pitchFamily="18" charset="0"/>
              </a:rPr>
              <a:t>DE VARIOS TIPOS Y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  <a:latin typeface="Baskerville Old Face" pitchFamily="18" charset="0"/>
              </a:rPr>
              <a:t>CHOCOLATES</a:t>
            </a:r>
          </a:p>
          <a:p>
            <a:r>
              <a:rPr lang="it-IT" dirty="0" smtClean="0">
                <a:solidFill>
                  <a:schemeClr val="bg2">
                    <a:lumMod val="10000"/>
                  </a:schemeClr>
                </a:solidFill>
                <a:latin typeface="Baskerville Old Face" pitchFamily="18" charset="0"/>
              </a:rPr>
              <a:t>PARA LOS NIÑOS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  <a:latin typeface="Baskerville Old Face" pitchFamily="18" charset="0"/>
              </a:rPr>
              <a:t> </a:t>
            </a:r>
            <a:endParaRPr lang="it-IT" dirty="0" smtClean="0">
              <a:solidFill>
                <a:schemeClr val="bg2">
                  <a:lumMod val="10000"/>
                </a:schemeClr>
              </a:solidFill>
              <a:latin typeface="Baskerville Old Face" pitchFamily="18" charset="0"/>
            </a:endParaRPr>
          </a:p>
          <a:p>
            <a:endParaRPr lang="it-IT" dirty="0">
              <a:solidFill>
                <a:schemeClr val="bg2">
                  <a:lumMod val="10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1026" name="Picture 2" descr="C:\Users\Pc\Desktop\IMG-20150105-WA00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2311420" cy="350679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G_10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5143504" y="0"/>
            <a:ext cx="4000496" cy="6857999"/>
          </a:xfrm>
        </p:spPr>
        <p:txBody>
          <a:bodyPr/>
          <a:lstStyle/>
          <a:p>
            <a:r>
              <a:rPr lang="it-IT" dirty="0" err="1" smtClean="0">
                <a:latin typeface="Baskerville Old Face" pitchFamily="18" charset="0"/>
              </a:rPr>
              <a:t>MI</a:t>
            </a:r>
            <a:r>
              <a:rPr lang="it-IT" dirty="0" smtClean="0">
                <a:latin typeface="Baskerville Old Face" pitchFamily="18" charset="0"/>
              </a:rPr>
              <a:t> ÁRBOL ES MUY GRANDE Y TIENE MUCHAS LUCES Y PELOTAS</a:t>
            </a:r>
            <a:endParaRPr lang="it-IT" dirty="0">
              <a:latin typeface="Baskerville Old Face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500034" y="142853"/>
            <a:ext cx="7772400" cy="1285884"/>
          </a:xfrm>
        </p:spPr>
        <p:txBody>
          <a:bodyPr/>
          <a:lstStyle/>
          <a:p>
            <a:r>
              <a:rPr lang="it-IT" dirty="0" smtClean="0">
                <a:solidFill>
                  <a:srgbClr val="C00000"/>
                </a:solidFill>
                <a:latin typeface="Algerian" pitchFamily="82" charset="0"/>
              </a:rPr>
              <a:t>EL PRESEBRE</a:t>
            </a:r>
            <a:endParaRPr lang="it-IT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5786414" y="1571588"/>
            <a:ext cx="3214742" cy="5072122"/>
          </a:xfrm>
        </p:spPr>
        <p:txBody>
          <a:bodyPr>
            <a:normAutofit/>
          </a:bodyPr>
          <a:lstStyle/>
          <a:p>
            <a:r>
              <a:rPr lang="it-IT" sz="4400" dirty="0" err="1" smtClean="0">
                <a:solidFill>
                  <a:schemeClr val="bg2">
                    <a:lumMod val="10000"/>
                  </a:schemeClr>
                </a:solidFill>
                <a:latin typeface="Baskerville Old Face" pitchFamily="18" charset="0"/>
              </a:rPr>
              <a:t>MI</a:t>
            </a:r>
            <a:r>
              <a:rPr lang="it-IT" sz="4400" dirty="0" smtClean="0">
                <a:solidFill>
                  <a:schemeClr val="bg2">
                    <a:lumMod val="10000"/>
                  </a:schemeClr>
                </a:solidFill>
                <a:latin typeface="Baskerville Old Face" pitchFamily="18" charset="0"/>
              </a:rPr>
              <a:t> PRESEBRE ES PEQUEÑO PERO ME GUSTA MUCHO</a:t>
            </a:r>
            <a:r>
              <a:rPr lang="it-IT" sz="4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it-IT" sz="4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Immagine 3" descr="2014-12-27 12.57.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500174"/>
            <a:ext cx="5524539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5940444"/>
          </a:xfrm>
        </p:spPr>
        <p:txBody>
          <a:bodyPr/>
          <a:lstStyle/>
          <a:p>
            <a:r>
              <a:rPr lang="it-IT" dirty="0" err="1" smtClean="0">
                <a:latin typeface="Baskerville Old Face" pitchFamily="18" charset="0"/>
              </a:rPr>
              <a:t>MI</a:t>
            </a:r>
            <a:r>
              <a:rPr lang="it-IT" dirty="0" smtClean="0">
                <a:latin typeface="Baskerville Old Face" pitchFamily="18" charset="0"/>
              </a:rPr>
              <a:t> COMIDA DE NAVIDAD</a:t>
            </a:r>
            <a:endParaRPr lang="it-IT" dirty="0">
              <a:latin typeface="Baskerville Old Face" pitchFamily="18" charset="0"/>
            </a:endParaRPr>
          </a:p>
        </p:txBody>
      </p:sp>
      <p:sp>
        <p:nvSpPr>
          <p:cNvPr id="4" name="Stella a 5 punte 3"/>
          <p:cNvSpPr/>
          <p:nvPr/>
        </p:nvSpPr>
        <p:spPr>
          <a:xfrm>
            <a:off x="500034" y="285728"/>
            <a:ext cx="642942" cy="64294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5" name="Stella a 5 punte 4"/>
          <p:cNvSpPr/>
          <p:nvPr/>
        </p:nvSpPr>
        <p:spPr>
          <a:xfrm>
            <a:off x="7358082" y="5072074"/>
            <a:ext cx="785818" cy="85725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14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62500" cy="3571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6"/>
            <a:ext cx="4946459" cy="264159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5214942" y="0"/>
            <a:ext cx="3543280" cy="68580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ESTAS SON LAS “SCACCIATE” SON MUY 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RICAS.</a:t>
            </a: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  <a:latin typeface="Baskerville Old Face" pitchFamily="18" charset="0"/>
            </a:endParaRPr>
          </a:p>
          <a:p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LAS COCINARON MIS ABUELOS.</a:t>
            </a:r>
          </a:p>
          <a:p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NOSOTROS TENEMOS UN HORNO MUY GRANDE PARA COCINAR LAS “SCACCIATE”</a:t>
            </a:r>
          </a:p>
          <a:p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c\Desktop\spagnolo (NAVIDAD9 (1)\IMG_13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5357964" cy="4020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5286380" y="1500174"/>
            <a:ext cx="3857620" cy="5214974"/>
          </a:xfrm>
        </p:spPr>
        <p:txBody>
          <a:bodyPr/>
          <a:lstStyle/>
          <a:p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ESTE ES EL BACALAO FRITO CON LA HARINA.</a:t>
            </a:r>
          </a:p>
          <a:p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ES MUY BUENO.</a:t>
            </a:r>
          </a:p>
          <a:p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LO COCINÓ 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MI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 TÍA.</a:t>
            </a:r>
          </a:p>
          <a:p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c\Desktop\spagnolo (NAVIDAD9 (1)\IMG_14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928670"/>
            <a:ext cx="3571900" cy="26789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57628"/>
            <a:ext cx="3105150" cy="2714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Sottotitolo 9"/>
          <p:cNvSpPr>
            <a:spLocks noGrp="1"/>
          </p:cNvSpPr>
          <p:nvPr>
            <p:ph type="subTitle" idx="1"/>
          </p:nvPr>
        </p:nvSpPr>
        <p:spPr>
          <a:xfrm>
            <a:off x="4143372" y="2000240"/>
            <a:ext cx="4714908" cy="5929330"/>
          </a:xfrm>
        </p:spPr>
        <p:txBody>
          <a:bodyPr/>
          <a:lstStyle/>
          <a:p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LOS DULCES SON 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MI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 COMIDA FAVORITA. </a:t>
            </a:r>
          </a:p>
          <a:p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ME GUSTAN MÁS LAS GALLETAS Y TAMBIÉN EL “PANETTONE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itolo 10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7672414" cy="71438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Algerian" pitchFamily="82" charset="0"/>
              </a:rPr>
              <a:t>LOS DULCES</a:t>
            </a:r>
            <a:endParaRPr lang="it-IT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30235" cy="6144260"/>
          </a:xfrm>
          <a:prstGeom prst="rect">
            <a:avLst/>
          </a:prstGeom>
        </p:spPr>
        <p:txBody>
          <a:bodyPr wrap="square" lIns="91440" tIns="45720" rIns="91440" bIns="45720" anchor="ctr">
            <a:normAutofit/>
          </a:bodyPr>
          <a:lstStyle/>
          <a:p>
            <a:pPr marL="0" indent="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2"/>
                </a:solidFill>
                <a:latin typeface="Calibri" charset="0"/>
              </a:rPr>
              <a:t>MI COMIDA DEL AÑO NUEVO</a:t>
            </a:r>
            <a:endParaRPr lang="ko-KR" altLang="en-US" sz="4400" dirty="0" smtClean="0">
              <a:solidFill>
                <a:srgbClr val="000002"/>
              </a:solidFill>
              <a:latin typeface="Calibri" charset="0"/>
            </a:endParaRPr>
          </a:p>
        </p:txBody>
      </p:sp>
      <p:sp>
        <p:nvSpPr>
          <p:cNvPr id="4" name="Stella a 5 punte 3"/>
          <p:cNvSpPr/>
          <p:nvPr/>
        </p:nvSpPr>
        <p:spPr>
          <a:xfrm>
            <a:off x="500034" y="500042"/>
            <a:ext cx="714380" cy="71438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6" name="Stella a 5 punte 5"/>
          <p:cNvSpPr/>
          <p:nvPr/>
        </p:nvSpPr>
        <p:spPr>
          <a:xfrm>
            <a:off x="7643834" y="5429264"/>
            <a:ext cx="714380" cy="71438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">
        <p:plus/>
      </p:transition>
    </mc:Choice>
    <mc:Fallback>
      <p:transition spd="slow">
        <p:plus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c\Desktop\spagnolo (NAVIDAD9 (1)\IMG_13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3998487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C:\Users\Pc\Desktop\spagnolo (NAVIDAD9 (1)\IMG_13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286280" cy="3216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00562" y="1571612"/>
            <a:ext cx="4643438" cy="4929198"/>
          </a:xfrm>
        </p:spPr>
        <p:txBody>
          <a:bodyPr/>
          <a:lstStyle/>
          <a:p>
            <a:r>
              <a:rPr lang="it-IT" dirty="0" smtClean="0">
                <a:solidFill>
                  <a:schemeClr val="bg2">
                    <a:lumMod val="10000"/>
                  </a:schemeClr>
                </a:solidFill>
                <a:latin typeface="Baskerville Old Face" pitchFamily="18" charset="0"/>
              </a:rPr>
              <a:t>ESTOS SON LOS MEJILLONES Y EL PULPO.</a:t>
            </a:r>
          </a:p>
          <a:p>
            <a:r>
              <a:rPr lang="it-IT" dirty="0" smtClean="0">
                <a:solidFill>
                  <a:schemeClr val="bg2">
                    <a:lumMod val="10000"/>
                  </a:schemeClr>
                </a:solidFill>
                <a:latin typeface="Baskerville Old Face" pitchFamily="18" charset="0"/>
              </a:rPr>
              <a:t>SON MUY BUENOS LOS DOS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endParaRPr lang="it-IT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202</Words>
  <Application>Microsoft Office PowerPoint</Application>
  <PresentationFormat>Presentazione su schermo (4:3)</PresentationFormat>
  <Paragraphs>29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NAVIDAD</vt:lpstr>
      <vt:lpstr>MI ÁRBOL ES MUY GRANDE Y TIENE MUCHAS LUCES Y PELOTAS</vt:lpstr>
      <vt:lpstr>EL PRESEBRE</vt:lpstr>
      <vt:lpstr>MI COMIDA DE NAVIDAD</vt:lpstr>
      <vt:lpstr>Diapositiva 5</vt:lpstr>
      <vt:lpstr>Diapositiva 6</vt:lpstr>
      <vt:lpstr>LOS DULCES</vt:lpstr>
      <vt:lpstr>MI COMIDA DEL AÑO NUEVO</vt:lpstr>
      <vt:lpstr>Diapositiva 9</vt:lpstr>
      <vt:lpstr>Diapositiva 10</vt:lpstr>
      <vt:lpstr>Diapositiva 11</vt:lpstr>
      <vt:lpstr>Diapositiva 12</vt:lpstr>
      <vt:lpstr>LOS DULCES </vt:lpstr>
      <vt:lpstr>LA EPIFANÍA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NAVIDAD</dc:title>
  <dc:creator>Pc</dc:creator>
  <cp:lastModifiedBy>utente</cp:lastModifiedBy>
  <cp:revision>15</cp:revision>
  <dcterms:created xsi:type="dcterms:W3CDTF">2014-12-30T14:42:16Z</dcterms:created>
  <dcterms:modified xsi:type="dcterms:W3CDTF">2015-01-08T17:10:20Z</dcterms:modified>
</cp:coreProperties>
</file>